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4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3420" y="2857500"/>
            <a:ext cx="5724525" cy="1143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620395"/>
            <a:ext cx="21050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145" y="1242695"/>
            <a:ext cx="10887075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flipH="1">
            <a:off x="5232400" y="1191895"/>
            <a:ext cx="158305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10273030" y="124269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2999740" y="191706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6026150" y="204406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2633980" y="285305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5952490" y="278130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5232400" y="3573145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8184515" y="364490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10416540" y="364490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2633980" y="443738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5375910" y="4437380"/>
            <a:ext cx="78930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 flipH="1">
            <a:off x="1776095" y="5157470"/>
            <a:ext cx="122364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 flipH="1">
            <a:off x="6741795" y="5157470"/>
            <a:ext cx="1223645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764540"/>
            <a:ext cx="10906125" cy="572452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 flipH="1">
            <a:off x="6672580" y="764540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flipH="1">
            <a:off x="9840595" y="836930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9768840" y="162877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 flipH="1">
            <a:off x="3792220" y="242125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8112760" y="314134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559560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20055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80325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552940" y="50850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63750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224020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464425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194290" y="594931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152525"/>
            <a:ext cx="10267950" cy="4552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5592445" y="115252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 flipH="1">
            <a:off x="2927985" y="5157470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6024245" y="5157470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9984740" y="5147310"/>
            <a:ext cx="96647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" grpId="0" bldLvl="0" animBg="1"/>
      <p:bldP spid="2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7400925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59840"/>
            <a:ext cx="10763250" cy="4838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 flipH="1">
            <a:off x="6960235" y="1341120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8683625" y="285305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2452370"/>
            <a:ext cx="9067800" cy="1952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8760460" y="263715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9100" y="2057400"/>
            <a:ext cx="11353800" cy="2743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2919730" y="278066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6456045" y="2708910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10056495" y="2637155"/>
            <a:ext cx="74930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839470" y="3338830"/>
            <a:ext cx="3335655" cy="154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4584065" y="3429000"/>
            <a:ext cx="3335655" cy="154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8472805" y="3357245"/>
            <a:ext cx="3335655" cy="1548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524000"/>
            <a:ext cx="11258550" cy="3810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4293235"/>
            <a:ext cx="5019675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580" y="4293235"/>
            <a:ext cx="49434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1725" y="1971675"/>
            <a:ext cx="7448550" cy="2914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 flipH="1">
            <a:off x="3216275" y="341439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 flipH="1">
            <a:off x="4152265" y="341439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 flipH="1">
            <a:off x="5015865" y="341439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flipH="1">
            <a:off x="5929630" y="3414395"/>
            <a:ext cx="381000" cy="435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H="1">
            <a:off x="7464425" y="3429000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flipH="1">
            <a:off x="8256270" y="3414395"/>
            <a:ext cx="449580" cy="532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flipH="1">
            <a:off x="3216275" y="429323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4152265" y="429323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5043170" y="429323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5880100" y="4220845"/>
            <a:ext cx="41719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flipH="1">
            <a:off x="7464425" y="4293235"/>
            <a:ext cx="38100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 flipH="1">
            <a:off x="8328660" y="4220845"/>
            <a:ext cx="387350" cy="655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