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3138487"/>
            <a:ext cx="44767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060848"/>
            <a:ext cx="114776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911330"/>
            <a:ext cx="16561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672" y="3624763"/>
            <a:ext cx="16561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51784" y="5049420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92544" y="2911330"/>
            <a:ext cx="8422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862294" y="3584570"/>
            <a:ext cx="8422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36360" y="431914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4824"/>
            <a:ext cx="11430000" cy="3448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38" y="2636912"/>
            <a:ext cx="5353050" cy="27051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8238136" y="3429000"/>
            <a:ext cx="25383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060848"/>
            <a:ext cx="11591925" cy="3467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687790" y="2871138"/>
            <a:ext cx="94241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75912" y="2871138"/>
            <a:ext cx="16724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26744" y="2871138"/>
            <a:ext cx="94241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92625" y="3554426"/>
            <a:ext cx="16724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043939" y="3554426"/>
            <a:ext cx="230864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477531" y="4227665"/>
            <a:ext cx="16724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210681" y="4931051"/>
            <a:ext cx="94241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5828466" y="4931051"/>
            <a:ext cx="94241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601862" y="4931051"/>
            <a:ext cx="94241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2204864"/>
            <a:ext cx="11401425" cy="2828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007768" y="458049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17922" y="458049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00256" y="458049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44472" y="458049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348880"/>
            <a:ext cx="11249025" cy="2257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38096" y="2438797"/>
            <a:ext cx="100811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2026-01-15T02:03:06Z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