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2867025"/>
            <a:ext cx="11601450" cy="1123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16832"/>
            <a:ext cx="11087100" cy="3181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3499044"/>
            <a:ext cx="432048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4534026"/>
            <a:ext cx="432048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16280" y="3499044"/>
            <a:ext cx="432048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16280" y="4534026"/>
            <a:ext cx="432048" cy="3927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791825" cy="4124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4005064"/>
            <a:ext cx="8775601" cy="12961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772816"/>
            <a:ext cx="11477625" cy="4248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2780928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539389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887" y="2060848"/>
            <a:ext cx="10944225" cy="3190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132856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89799" y="3851124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875" y="1268760"/>
            <a:ext cx="11144250" cy="5591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3429000"/>
            <a:ext cx="360040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25393" y="5795216"/>
            <a:ext cx="580617" cy="2880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1335360"/>
            <a:ext cx="11439525" cy="5334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855640" y="5085184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5979487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4634" y="5085184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4634" y="5979487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62621" y="5085184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62621" y="5979487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241179" y="5085184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41179" y="5979487"/>
            <a:ext cx="115212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484784"/>
            <a:ext cx="11591925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871864" y="4149080"/>
            <a:ext cx="93610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3856" y="4149080"/>
            <a:ext cx="11084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24392" y="4149080"/>
            <a:ext cx="140015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27448" y="4952949"/>
            <a:ext cx="259228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71864" y="4973044"/>
            <a:ext cx="93610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363856" y="4973044"/>
            <a:ext cx="11084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24392" y="4973044"/>
            <a:ext cx="140015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27448" y="5716623"/>
            <a:ext cx="259228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871864" y="5736718"/>
            <a:ext cx="93610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7363856" y="5736718"/>
            <a:ext cx="110840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9624392" y="5736718"/>
            <a:ext cx="140015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384032" y="1485532"/>
            <a:ext cx="288032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9500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2026-01-15T03:44:18Z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