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10000" y="3152775"/>
            <a:ext cx="457200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66912"/>
            <a:ext cx="11258550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83832" y="3114277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40016" y="3114277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08526" y="3114277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661442" y="3114277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83832" y="4149256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40016" y="4149256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008526" y="4149256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661442" y="4149256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60848"/>
            <a:ext cx="11410950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501008"/>
            <a:ext cx="2664296" cy="1504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27648" y="3043038"/>
            <a:ext cx="10081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985736" y="3501008"/>
            <a:ext cx="2664296" cy="1504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29952" y="3043038"/>
            <a:ext cx="10081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974931" y="3501008"/>
            <a:ext cx="2664296" cy="150495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919147" y="3043038"/>
            <a:ext cx="1008112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412" y="2060848"/>
            <a:ext cx="1168717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717032"/>
            <a:ext cx="403244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370175"/>
            <a:ext cx="4032448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844824"/>
            <a:ext cx="11401425" cy="36576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4365104"/>
            <a:ext cx="74168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5038344"/>
            <a:ext cx="7416824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544688"/>
            <a:ext cx="9772650" cy="1676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112224" y="3246565"/>
            <a:ext cx="467006" cy="36831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2026-01-15T00:14:59Z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