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0870" y="2671445"/>
            <a:ext cx="84296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1842770"/>
            <a:ext cx="11849100" cy="3171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94411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92035" y="2493010"/>
            <a:ext cx="12661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295" y="2493010"/>
            <a:ext cx="13982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4411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280" y="3140710"/>
            <a:ext cx="1338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88295" y="3090545"/>
            <a:ext cx="13385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567305" y="37884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44110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392035" y="3788410"/>
            <a:ext cx="13696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3749040"/>
            <a:ext cx="13265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7305" y="4364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799965" y="44367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20280" y="4436110"/>
            <a:ext cx="13144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88295" y="4441190"/>
            <a:ext cx="124206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1828800"/>
            <a:ext cx="11182350" cy="320040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279650" y="2853055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5735955" y="2853055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0128250" y="2853055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495550" y="3644900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91810" y="3644900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9984105" y="3644900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2495550" y="4436745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375910" y="4436745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10128250" y="4436745"/>
            <a:ext cx="432435" cy="3924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347470"/>
            <a:ext cx="11058525" cy="41624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47215" y="2348865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64200" y="2348865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88070" y="2348865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370455" y="3223260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240145" y="3213100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84105" y="3223260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847215" y="4076700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64200" y="4076700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768205" y="4076700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800225" y="4940935"/>
            <a:ext cx="44323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44110" y="4940935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616315" y="4940935"/>
            <a:ext cx="39624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1135" y="1268730"/>
            <a:ext cx="11553825" cy="4772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871720" y="2853055"/>
            <a:ext cx="9455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366895" y="3500755"/>
            <a:ext cx="9455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5775" y="4148455"/>
            <a:ext cx="94551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575" y="4796155"/>
            <a:ext cx="3159125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87620" y="5406390"/>
            <a:ext cx="3070860" cy="411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2026-01-19T06:07:43Z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