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1437" y="3195637"/>
            <a:ext cx="442912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99456" y="620688"/>
            <a:ext cx="1011555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4361" y="1268760"/>
            <a:ext cx="9793734" cy="545263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2168" y="573063"/>
            <a:ext cx="116205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556792"/>
            <a:ext cx="11601450" cy="4495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72064" y="276731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446165" y="557562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74587" y="557562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57187" y="1586483"/>
            <a:ext cx="11477625" cy="4866853"/>
            <a:chOff x="357187" y="1412776"/>
            <a:chExt cx="11477625" cy="48668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6712" y="1412776"/>
              <a:ext cx="11458575" cy="28575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57187" y="4365104"/>
              <a:ext cx="11477625" cy="19145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803728" y="2729016"/>
            <a:ext cx="432048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92344" y="2507952"/>
            <a:ext cx="645936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04112" y="5157192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2026-01-15T02:18:04Z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