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1325" y="2609850"/>
            <a:ext cx="6229350" cy="1638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" y="1866900"/>
            <a:ext cx="121729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405" y="2493010"/>
            <a:ext cx="64833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4155" y="2493010"/>
            <a:ext cx="64833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025" y="2493010"/>
            <a:ext cx="64833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80775" y="2493010"/>
            <a:ext cx="64833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405" y="3140710"/>
            <a:ext cx="64833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4155" y="3213100"/>
            <a:ext cx="64833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07070" y="3123565"/>
            <a:ext cx="64833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64240" y="3213100"/>
            <a:ext cx="64833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51405" y="3860800"/>
            <a:ext cx="64833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75910" y="3860800"/>
            <a:ext cx="64833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56270" y="3789045"/>
            <a:ext cx="64833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280775" y="3789045"/>
            <a:ext cx="64833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51405" y="4514215"/>
            <a:ext cx="64833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75910" y="4509135"/>
            <a:ext cx="64833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328025" y="4478020"/>
            <a:ext cx="64833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208385" y="4436745"/>
            <a:ext cx="64833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876425"/>
            <a:ext cx="1169670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40" y="2636520"/>
            <a:ext cx="64833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225" y="3213100"/>
            <a:ext cx="2813685" cy="168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380" y="2564765"/>
            <a:ext cx="64833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4065" y="3140710"/>
            <a:ext cx="2813685" cy="168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08385" y="2493010"/>
            <a:ext cx="64833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88070" y="3213100"/>
            <a:ext cx="3104515" cy="180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40485"/>
            <a:ext cx="12192000" cy="50850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760" y="5213985"/>
            <a:ext cx="4133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605" y="5213985"/>
            <a:ext cx="41529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57805" y="5229225"/>
            <a:ext cx="40767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1585" y="5213985"/>
            <a:ext cx="41719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61205" y="5213985"/>
            <a:ext cx="40449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75910" y="5213985"/>
            <a:ext cx="41719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87845" y="5805170"/>
            <a:ext cx="41719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80325" y="5805170"/>
            <a:ext cx="41719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72805" y="5805170"/>
            <a:ext cx="41719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480550" y="5805170"/>
            <a:ext cx="41719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44150" y="5805170"/>
            <a:ext cx="34734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136630" y="5805170"/>
            <a:ext cx="41719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08760"/>
            <a:ext cx="12192000" cy="38398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27480" y="4053205"/>
            <a:ext cx="333375" cy="294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65375" y="4220845"/>
            <a:ext cx="391795" cy="294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84880" y="3933190"/>
            <a:ext cx="342265" cy="295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43730" y="4220845"/>
            <a:ext cx="418465" cy="295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56250" y="4004945"/>
            <a:ext cx="405765" cy="295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5910" y="2924810"/>
            <a:ext cx="5124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60235" y="4004945"/>
            <a:ext cx="377190" cy="295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96225" y="4219575"/>
            <a:ext cx="377190" cy="295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12555" y="3923665"/>
            <a:ext cx="340995" cy="295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984105" y="4220845"/>
            <a:ext cx="377190" cy="295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07420" y="4004945"/>
            <a:ext cx="377190" cy="295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920730" y="2924810"/>
            <a:ext cx="520065" cy="328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55370" y="4940935"/>
            <a:ext cx="2400300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2026-01-15T06:48:27Z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