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633345"/>
            <a:ext cx="8401050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905000"/>
            <a:ext cx="113728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305" y="249301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0010" y="256476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80" y="249301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150" y="2564765"/>
            <a:ext cx="12509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305" y="319595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306895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715" y="314071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5420" y="3140710"/>
            <a:ext cx="140081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795" y="364490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64490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715" y="364490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44150" y="3644900"/>
            <a:ext cx="120777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7305" y="429323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75910" y="437705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52715" y="422084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44150" y="4220845"/>
            <a:ext cx="12198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341120"/>
            <a:ext cx="107346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395" y="234886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4065" y="234886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145" y="234886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80" y="234886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215" y="234886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295" y="234886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395" y="328485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44110" y="3356610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40145" y="328485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36180" y="328485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92895" y="3356610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8295" y="3356610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65755" y="429323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62425" y="429323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59095" y="429323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14540" y="429323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472170" y="429323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696450" y="429323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11450" y="5300980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67530" y="5300980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664200" y="5300980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60870" y="530161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56270" y="530161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912350" y="5301615"/>
            <a:ext cx="421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1340485"/>
            <a:ext cx="121920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4020" y="1988820"/>
            <a:ext cx="111188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0100" y="1988820"/>
            <a:ext cx="111188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80" y="1988820"/>
            <a:ext cx="111188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015" y="1988820"/>
            <a:ext cx="111188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80080" y="2564765"/>
            <a:ext cx="169989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810" y="2564765"/>
            <a:ext cx="169989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75365" y="2564765"/>
            <a:ext cx="82677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370" y="3140710"/>
            <a:ext cx="82677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35730" y="3716655"/>
            <a:ext cx="2834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92035" y="3716655"/>
            <a:ext cx="2834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80080" y="4293235"/>
            <a:ext cx="2834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44335" y="4293235"/>
            <a:ext cx="2834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16315" y="4869815"/>
            <a:ext cx="2834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43660" y="5445125"/>
            <a:ext cx="2834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55820" y="5444490"/>
            <a:ext cx="2834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12125" y="5446395"/>
            <a:ext cx="28346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80565"/>
            <a:ext cx="12192000" cy="289623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31315" y="4364990"/>
            <a:ext cx="13246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84065" y="4293235"/>
            <a:ext cx="13246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1325" y="2420620"/>
            <a:ext cx="1990725" cy="1876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76135" y="4297045"/>
            <a:ext cx="13246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95" y="4364990"/>
            <a:ext cx="13246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595" y="2276475"/>
            <a:ext cx="2114550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2026-01-17T08:57:13Z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