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43" r:id="rId4"/>
    <p:sldId id="344" r:id="rId5"/>
    <p:sldId id="34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1445" y="2785745"/>
            <a:ext cx="6848475" cy="1285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9745" y="1328420"/>
            <a:ext cx="11191875" cy="4200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405" y="4302125"/>
            <a:ext cx="8145145" cy="624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0220" y="947420"/>
            <a:ext cx="112109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650" y="5373370"/>
            <a:ext cx="96012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380" y="5300980"/>
            <a:ext cx="96012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48115" y="5300980"/>
            <a:ext cx="96012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44450"/>
            <a:ext cx="11334750" cy="1238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1700530"/>
            <a:ext cx="10934700" cy="429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55595" y="4004945"/>
            <a:ext cx="96012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711450" y="4725035"/>
            <a:ext cx="96012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840" y="5589270"/>
            <a:ext cx="960120" cy="51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7135" y="1700530"/>
            <a:ext cx="4010025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69</cp:revision>
  <dcterms:created xsi:type="dcterms:W3CDTF">2015-09-16T06:44:00Z</dcterms:created>
  <dcterms:modified xsi:type="dcterms:W3CDTF">2026-01-28T03:25:46Z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