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52737"/>
            <a:ext cx="1159192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0458450" cy="3981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14160" y="266705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63225" y="4224551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3917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49864" y="18211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62435" y="33485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7182" y="492610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95512"/>
            <a:ext cx="95154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7576" y="23388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715625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748528"/>
            <a:ext cx="14763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3498980"/>
            <a:ext cx="9810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3857" y="4244431"/>
            <a:ext cx="828675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2064" y="4968216"/>
            <a:ext cx="1343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08710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79" y="2283618"/>
            <a:ext cx="107537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700808"/>
            <a:ext cx="11601450" cy="4583013"/>
            <a:chOff x="295275" y="1484784"/>
            <a:chExt cx="11601450" cy="45830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9175" y="4077072"/>
              <a:ext cx="10877550" cy="1990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93232" y="3261322"/>
            <a:ext cx="72008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231" y="5080073"/>
            <a:ext cx="10603493" cy="1203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777056"/>
            <a:ext cx="28083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4777056"/>
            <a:ext cx="3808884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2026-01-15T00:29:11Z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