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37" r:id="rId5"/>
    <p:sldId id="338" r:id="rId6"/>
    <p:sldId id="339" r:id="rId7"/>
    <p:sldId id="340" r:id="rId8"/>
    <p:sldId id="326" r:id="rId9"/>
    <p:sldId id="327" r:id="rId10"/>
    <p:sldId id="328" r:id="rId11"/>
    <p:sldId id="329" r:id="rId12"/>
    <p:sldId id="331" r:id="rId13"/>
    <p:sldId id="330" r:id="rId14"/>
    <p:sldId id="332" r:id="rId15"/>
    <p:sldId id="333" r:id="rId16"/>
    <p:sldId id="334" r:id="rId17"/>
    <p:sldId id="33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240" y="58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352675"/>
            <a:ext cx="11372850" cy="2152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212" y="1484784"/>
            <a:ext cx="10315575" cy="4676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564904"/>
            <a:ext cx="3312368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03712" y="2060848"/>
            <a:ext cx="61409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6427" y="2564904"/>
            <a:ext cx="3312368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30683" y="2060848"/>
            <a:ext cx="79350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394075" y="2564904"/>
            <a:ext cx="3312368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88488" y="2060848"/>
            <a:ext cx="79350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199456" y="4675058"/>
            <a:ext cx="2160240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921612" y="4171002"/>
            <a:ext cx="10141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307811" y="4675058"/>
            <a:ext cx="2160240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875537" y="4171002"/>
            <a:ext cx="10141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416165" y="4675058"/>
            <a:ext cx="1709645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299937" y="4171002"/>
            <a:ext cx="10141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107123" y="4675058"/>
            <a:ext cx="2407908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628800"/>
            <a:ext cx="11344275" cy="423862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924944"/>
            <a:ext cx="10153650" cy="2886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00808"/>
            <a:ext cx="10620375" cy="40005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1504" y="4041800"/>
            <a:ext cx="3190875" cy="16764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2547" y="4056534"/>
            <a:ext cx="5800725" cy="1695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55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844824"/>
            <a:ext cx="11420475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4293096"/>
            <a:ext cx="57606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4813201"/>
            <a:ext cx="57606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2227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781050" y="1628800"/>
            <a:ext cx="10629900" cy="4194398"/>
            <a:chOff x="781050" y="1466850"/>
            <a:chExt cx="10629900" cy="419439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81050" y="1466850"/>
              <a:ext cx="10629900" cy="19621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81050" y="3565748"/>
              <a:ext cx="9867900" cy="209550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27448" y="2204864"/>
            <a:ext cx="43924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2863751"/>
            <a:ext cx="43924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778948" y="4556699"/>
            <a:ext cx="43924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778948" y="5085184"/>
            <a:ext cx="43924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839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700808"/>
            <a:ext cx="10601325" cy="42576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87860" y="2983338"/>
            <a:ext cx="43924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87860" y="3511823"/>
            <a:ext cx="43924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87860" y="4989938"/>
            <a:ext cx="43924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87860" y="5518423"/>
            <a:ext cx="43924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29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6825" y="2276475"/>
            <a:ext cx="9658350" cy="2305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2852936"/>
            <a:ext cx="43924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847528" y="3381421"/>
            <a:ext cx="43924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847528" y="4029121"/>
            <a:ext cx="74888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2472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628800"/>
            <a:ext cx="10610850" cy="4562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477199"/>
            <a:ext cx="4320480" cy="1607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5192568"/>
            <a:ext cx="37444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5691921"/>
            <a:ext cx="54726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92428" y="3477199"/>
            <a:ext cx="4656100" cy="16079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048412" y="5143578"/>
            <a:ext cx="37444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849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628800"/>
            <a:ext cx="11315700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528048" y="2977313"/>
            <a:ext cx="1008112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733473" y="2977313"/>
            <a:ext cx="538991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966097" y="3670649"/>
            <a:ext cx="538991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58572" y="3670649"/>
            <a:ext cx="538991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09403" y="4283599"/>
            <a:ext cx="538991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225843" y="4283599"/>
            <a:ext cx="538991" cy="52369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046485" y="5849462"/>
            <a:ext cx="30509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759540" y="5849462"/>
            <a:ext cx="30509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015206" y="5849462"/>
            <a:ext cx="30509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120147" y="5849462"/>
            <a:ext cx="305099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484784"/>
            <a:ext cx="10506075" cy="516255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116510" y="220486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659685" y="220486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793535" y="220486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878510" y="2919239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174160" y="2919239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193585" y="2919239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287688" y="4279482"/>
            <a:ext cx="112925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316888" y="4279482"/>
            <a:ext cx="112925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554388" y="4984332"/>
            <a:ext cx="112925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2868588" y="6194007"/>
            <a:ext cx="4191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28800"/>
            <a:ext cx="10629900" cy="4257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59896" y="1734142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29268" y="2517914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798534" y="5421887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70156" y="5421887"/>
            <a:ext cx="6480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852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204864"/>
            <a:ext cx="10610850" cy="2219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268597"/>
            <a:ext cx="688388" cy="4403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09749" y="3420725"/>
            <a:ext cx="688388" cy="4403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48598" y="3420725"/>
            <a:ext cx="688388" cy="4403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75920" y="4005064"/>
            <a:ext cx="1023293" cy="4403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325300" y="4005064"/>
            <a:ext cx="1023293" cy="44032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124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556792"/>
            <a:ext cx="11449050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43450" y="2310206"/>
            <a:ext cx="51259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706369" y="4802197"/>
            <a:ext cx="51259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034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2009775"/>
            <a:ext cx="10591800" cy="28384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143672" y="2598238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0654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772816"/>
            <a:ext cx="10553700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223792" y="1780399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976320" y="4495506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47862"/>
            <a:ext cx="11363325" cy="2962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23808" y="3284984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6524" y="3333330"/>
            <a:ext cx="13997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06445" y="3333330"/>
            <a:ext cx="61409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302744" y="3837643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166524" y="3865892"/>
            <a:ext cx="13997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522469" y="3847434"/>
            <a:ext cx="61409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533856" y="4460641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136380" y="4437112"/>
            <a:ext cx="13997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728445" y="4433546"/>
            <a:ext cx="61409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2026-01-14T11:39:14Z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