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6225" y="3152775"/>
            <a:ext cx="4019550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445468"/>
            <a:ext cx="11249025" cy="5295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99856" y="5351614"/>
            <a:ext cx="1080120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799856" y="6085144"/>
            <a:ext cx="1080120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246818" y="5351614"/>
            <a:ext cx="1080120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246818" y="6085144"/>
            <a:ext cx="1080120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663636" y="5351614"/>
            <a:ext cx="1080120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663636" y="6085144"/>
            <a:ext cx="1080120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2060848"/>
            <a:ext cx="10915650" cy="3343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540348" y="2831168"/>
            <a:ext cx="1080120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540348" y="3564698"/>
            <a:ext cx="1080120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987310" y="2831168"/>
            <a:ext cx="1080120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987310" y="3564698"/>
            <a:ext cx="1080120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404128" y="2831168"/>
            <a:ext cx="1080120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404128" y="3564698"/>
            <a:ext cx="1080120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7968208" y="2831168"/>
            <a:ext cx="1080120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7968208" y="3564698"/>
            <a:ext cx="1080120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8353508" y="4331947"/>
            <a:ext cx="1080120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1470387" y="4969971"/>
            <a:ext cx="1080120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556792"/>
            <a:ext cx="11553825" cy="479107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>
          <a:xfrm>
            <a:off x="3041520" y="5681344"/>
            <a:ext cx="792088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3945808" y="5681344"/>
            <a:ext cx="792088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5015880" y="5681344"/>
            <a:ext cx="792088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8110772" y="4957861"/>
            <a:ext cx="1081572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8110772" y="5641149"/>
            <a:ext cx="1081572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9386913" y="4957861"/>
            <a:ext cx="1081572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9386913" y="5641149"/>
            <a:ext cx="1081572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>
            <a:off x="10663053" y="4957861"/>
            <a:ext cx="1081572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>
          <a:xfrm>
            <a:off x="10663053" y="5641149"/>
            <a:ext cx="1081572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2352675"/>
            <a:ext cx="9124950" cy="2152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2941015"/>
            <a:ext cx="6552728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7448" y="3453481"/>
            <a:ext cx="6552728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27448" y="3975995"/>
            <a:ext cx="8208912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2026-01-15T03:28:14Z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