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2905125"/>
            <a:ext cx="60388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66520"/>
            <a:ext cx="11001375" cy="4124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36140" y="4437380"/>
            <a:ext cx="470535" cy="58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8480" y="4220845"/>
            <a:ext cx="470535" cy="58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8300" y="4940935"/>
            <a:ext cx="470535" cy="58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750" y="4653280"/>
            <a:ext cx="470535" cy="58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938020"/>
            <a:ext cx="11001375" cy="2981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59560" y="4509135"/>
            <a:ext cx="61404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4437380"/>
            <a:ext cx="61404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750" y="1988820"/>
            <a:ext cx="81089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890395"/>
            <a:ext cx="113061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3573145"/>
            <a:ext cx="703897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914400"/>
            <a:ext cx="11172825" cy="5029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15865" y="5229225"/>
            <a:ext cx="61404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550" y="5229225"/>
            <a:ext cx="61404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143000"/>
            <a:ext cx="113061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3213100"/>
            <a:ext cx="3295650" cy="238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2493010"/>
            <a:ext cx="2533650" cy="2600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760" y="2493010"/>
            <a:ext cx="32004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552575"/>
            <a:ext cx="11001375" cy="3752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3825" y="4580890"/>
            <a:ext cx="4927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3795" y="4580890"/>
            <a:ext cx="4927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0" y="4580890"/>
            <a:ext cx="4927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5" y="4580890"/>
            <a:ext cx="4927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550" y="4580890"/>
            <a:ext cx="4927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33075" y="4580890"/>
            <a:ext cx="4927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8775" y="2924810"/>
            <a:ext cx="93599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6225" y="2924810"/>
            <a:ext cx="170370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052195"/>
            <a:ext cx="11191875" cy="47529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39695" y="4653280"/>
            <a:ext cx="9061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72840" y="4653280"/>
            <a:ext cx="9061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4110" y="4653280"/>
            <a:ext cx="9061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95" y="5229225"/>
            <a:ext cx="9061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2220" y="5229225"/>
            <a:ext cx="9061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2355" y="5229225"/>
            <a:ext cx="9061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88935" y="4653280"/>
            <a:ext cx="46418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0460" y="4653280"/>
            <a:ext cx="121285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00640" y="4653280"/>
            <a:ext cx="124650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40370" y="5229225"/>
            <a:ext cx="46418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92895" y="5229225"/>
            <a:ext cx="46418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830" y="5229225"/>
            <a:ext cx="46418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09395"/>
            <a:ext cx="11239500" cy="3838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6050" y="2780665"/>
            <a:ext cx="389826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860800"/>
            <a:ext cx="577215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2026-01-28T05:37:02Z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