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5295" y="2661920"/>
            <a:ext cx="6200775" cy="15335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42415"/>
            <a:ext cx="12192000" cy="377317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42062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15865" y="242062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242062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60685" y="2420620"/>
            <a:ext cx="12757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727575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32131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560685" y="3140710"/>
            <a:ext cx="12636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8608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871720" y="38608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84515" y="378904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560685" y="3860800"/>
            <a:ext cx="11791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7305" y="458089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655820" y="458089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4515" y="465328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560685" y="4580890"/>
            <a:ext cx="13474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文本框 18"/>
          <p:cNvSpPr txBox="1"/>
          <p:nvPr/>
        </p:nvSpPr>
        <p:spPr>
          <a:xfrm>
            <a:off x="11475085" y="562038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268730"/>
            <a:ext cx="12192000" cy="50260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287395" y="3716655"/>
            <a:ext cx="139700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354445" y="3429000"/>
            <a:ext cx="1445260" cy="1010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105" y="3789045"/>
            <a:ext cx="14497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5589270"/>
            <a:ext cx="63277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10690"/>
            <a:ext cx="12192000" cy="343598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43885" y="2564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55370" y="3213100"/>
            <a:ext cx="2863850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60235" y="2564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84065" y="3213100"/>
            <a:ext cx="2863850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776585" y="2564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00415" y="3213100"/>
            <a:ext cx="2863850" cy="1565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9" grpId="0" bldLvl="0" animBg="1"/>
      <p:bldP spid="9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04825" y="2319020"/>
            <a:ext cx="11182350" cy="22193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4511675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56045" y="306895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270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231765" y="38608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5035" y="38608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92260" y="393319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2026-01-19T05:55:45Z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