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633345"/>
            <a:ext cx="646747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704975"/>
            <a:ext cx="12192000" cy="34480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351405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944110" y="263652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896225" y="256476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88295" y="2636520"/>
            <a:ext cx="126301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423795" y="32131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5015865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7967980" y="3284855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10560685" y="3284855"/>
            <a:ext cx="126492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2351405" y="39331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501586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7896225" y="386080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0560685" y="4004945"/>
            <a:ext cx="112141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2423795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944110" y="465328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7967980" y="4580890"/>
            <a:ext cx="859790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9" name="矩形 18"/>
          <p:cNvSpPr/>
          <p:nvPr/>
        </p:nvSpPr>
        <p:spPr>
          <a:xfrm>
            <a:off x="10488295" y="4680585"/>
            <a:ext cx="1336675" cy="4705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  <p:bldP spid="19" grpId="0" bldLvl="0" animBg="1"/>
      <p:bldP spid="19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1628775"/>
            <a:ext cx="11630025" cy="3600450"/>
          </a:xfrm>
          <a:prstGeom prst="rect">
            <a:avLst/>
          </a:prstGeom>
        </p:spPr>
      </p:pic>
      <p:sp>
        <p:nvSpPr>
          <p:cNvPr id="3" name="椭圆 2"/>
          <p:cNvSpPr/>
          <p:nvPr/>
        </p:nvSpPr>
        <p:spPr>
          <a:xfrm>
            <a:off x="1991360" y="280416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384290" y="280416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9768205" y="278066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2639695" y="37166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5520055" y="37166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10056495" y="3716655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1991360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384290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椭圆 10"/>
          <p:cNvSpPr/>
          <p:nvPr/>
        </p:nvSpPr>
        <p:spPr>
          <a:xfrm>
            <a:off x="9912350" y="4580890"/>
            <a:ext cx="418465" cy="39560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28445"/>
            <a:ext cx="12192000" cy="38004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3791585" y="2276475"/>
            <a:ext cx="1897380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104380" y="2204720"/>
            <a:ext cx="1815465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380" y="1340485"/>
            <a:ext cx="11934825" cy="4743450"/>
          </a:xfrm>
          <a:prstGeom prst="rect">
            <a:avLst/>
          </a:prstGeom>
        </p:spPr>
      </p:pic>
      <p:sp>
        <p:nvSpPr>
          <p:cNvPr id="4" name="椭圆 3"/>
          <p:cNvSpPr/>
          <p:nvPr/>
        </p:nvSpPr>
        <p:spPr>
          <a:xfrm>
            <a:off x="1631315" y="3126105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4799965" y="3126105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1631315" y="5156835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4727575" y="5156835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7896225" y="3068955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7896225" y="5085080"/>
            <a:ext cx="690880" cy="605155"/>
          </a:xfrm>
          <a:prstGeom prst="ellipse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8903970" y="4220845"/>
            <a:ext cx="2633345" cy="244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4" grpId="1" animBg="1"/>
      <p:bldP spid="5" grpId="0" bldLvl="0" animBg="1"/>
      <p:bldP spid="5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2026-01-19T08:13:00Z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