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2152650"/>
            <a:ext cx="834390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204864"/>
            <a:ext cx="11410950" cy="2876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744072" y="297753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459988"/>
            <a:ext cx="9477375" cy="8667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9336360" y="297753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3603" y="4430161"/>
            <a:ext cx="53149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109061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641108"/>
            <a:ext cx="7820025" cy="866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776312" y="363141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93290" y="363141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0" y="4203647"/>
            <a:ext cx="53340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63728" y="436510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17040" y="436510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53232" y="436510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69106" y="436510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376" y="2649104"/>
            <a:ext cx="505777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376" y="3490352"/>
            <a:ext cx="5057775" cy="609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6779504" y="431748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31504" y="498804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2026-01-15T00:34:31Z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