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2350" y="3148012"/>
            <a:ext cx="5067300" cy="561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360" y="1988840"/>
            <a:ext cx="11249025" cy="37623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575720" y="4653136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9408368" y="4653136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3955856" y="5245989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8899645" y="5245989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772816"/>
            <a:ext cx="11515725" cy="37052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843656" y="3302893"/>
            <a:ext cx="194421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164825" y="3302893"/>
            <a:ext cx="194421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52168" y="3302893"/>
            <a:ext cx="1944216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3431673" y="4840291"/>
            <a:ext cx="151219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5220280" y="4840291"/>
            <a:ext cx="151219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7129467" y="4840291"/>
            <a:ext cx="151219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9018558" y="4840291"/>
            <a:ext cx="1512199" cy="49022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6237" y="2060848"/>
            <a:ext cx="11439525" cy="29718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4586986"/>
            <a:ext cx="21602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287056" y="4586986"/>
            <a:ext cx="21602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175" y="1916832"/>
            <a:ext cx="11677650" cy="31242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99456" y="3259857"/>
            <a:ext cx="3781425" cy="178117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45496" y="3212976"/>
            <a:ext cx="5362575" cy="1752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0037" y="2471737"/>
            <a:ext cx="11591925" cy="19145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328498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672064" y="3958223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2026-01-15T01:57:17Z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