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39" r:id="rId5"/>
    <p:sldId id="340" r:id="rId6"/>
    <p:sldId id="326" r:id="rId7"/>
    <p:sldId id="327" r:id="rId8"/>
    <p:sldId id="337" r:id="rId9"/>
    <p:sldId id="338" r:id="rId10"/>
    <p:sldId id="328" r:id="rId11"/>
    <p:sldId id="329" r:id="rId12"/>
    <p:sldId id="330" r:id="rId13"/>
    <p:sldId id="331" r:id="rId14"/>
    <p:sldId id="332" r:id="rId15"/>
    <p:sldId id="333" r:id="rId16"/>
    <p:sldId id="335" r:id="rId17"/>
    <p:sldId id="334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CE8F1"/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2343150"/>
            <a:ext cx="1131570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537" y="1484784"/>
            <a:ext cx="10448925" cy="5019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53721" y="2389072"/>
            <a:ext cx="42199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16051" y="2389072"/>
            <a:ext cx="441909" cy="44566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208042" y="2389072"/>
            <a:ext cx="44190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0420" y="2389072"/>
            <a:ext cx="441909" cy="44566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53721" y="3494390"/>
            <a:ext cx="42199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716051" y="3494390"/>
            <a:ext cx="44190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6379" y="3484342"/>
            <a:ext cx="441909" cy="445662"/>
          </a:xfrm>
          <a:prstGeom prst="rect">
            <a:avLst/>
          </a:prstGeom>
          <a:solidFill>
            <a:srgbClr val="FC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734656" y="3474294"/>
            <a:ext cx="44190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741738" y="5865801"/>
            <a:ext cx="22021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499821" y="5865801"/>
            <a:ext cx="220213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2060848"/>
            <a:ext cx="10125075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3658852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63481" y="3658852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4392382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63481" y="4392382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4337" y="1268760"/>
            <a:ext cx="11363325" cy="5534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5013176"/>
            <a:ext cx="9433048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5565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66812" y="2276872"/>
            <a:ext cx="9858375" cy="2562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2335266"/>
            <a:ext cx="7704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48128" y="2335266"/>
            <a:ext cx="77047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61245" y="3645024"/>
            <a:ext cx="306660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61245" y="4237877"/>
            <a:ext cx="306660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54863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0587" y="1916832"/>
            <a:ext cx="10410825" cy="3429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4846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0600" y="1988840"/>
            <a:ext cx="102108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163768" y="3441373"/>
            <a:ext cx="1872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591012" y="4385918"/>
            <a:ext cx="27849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70158" y="4385918"/>
            <a:ext cx="377431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936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3462" y="1556792"/>
            <a:ext cx="10125075" cy="4581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2981151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38149" y="3905020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91019" y="3905020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038149" y="4638549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608168" y="4638549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038149" y="5422320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08168" y="5422320"/>
            <a:ext cx="172819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387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7287" y="1916832"/>
            <a:ext cx="9877425" cy="3305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564904"/>
            <a:ext cx="55446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207998"/>
            <a:ext cx="55446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3881237"/>
            <a:ext cx="55446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4604718"/>
            <a:ext cx="55446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3603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48519"/>
            <a:ext cx="11382375" cy="50768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621456" y="2718968"/>
            <a:ext cx="2088232" cy="129614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675776" y="2718968"/>
            <a:ext cx="2454608" cy="129614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348638" y="2718968"/>
            <a:ext cx="2219970" cy="129614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4073253" y="4467380"/>
            <a:ext cx="2094755" cy="1347931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348638" y="4487478"/>
            <a:ext cx="2219970" cy="129614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153990" y="6039475"/>
            <a:ext cx="348519" cy="3743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25" y="2204864"/>
            <a:ext cx="10191750" cy="26003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703512" y="2832840"/>
            <a:ext cx="1008112" cy="99806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180241" y="3636708"/>
            <a:ext cx="1008112" cy="99806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697163" y="3636708"/>
            <a:ext cx="1008112" cy="998064"/>
          </a:xfrm>
          <a:prstGeom prst="ellipse">
            <a:avLst/>
          </a:prstGeom>
          <a:noFill/>
          <a:ln w="730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484784"/>
            <a:ext cx="1138237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218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587" y="2519362"/>
            <a:ext cx="9648825" cy="1819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31504" y="346147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87888" y="346147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6280" y="3461470"/>
            <a:ext cx="20162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7517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953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1556792"/>
            <a:ext cx="8496300" cy="3962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335419"/>
            <a:ext cx="77047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01010" y="3335419"/>
            <a:ext cx="1887078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84887" y="3335419"/>
            <a:ext cx="1451473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04289" y="4941168"/>
            <a:ext cx="1406769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27876" y="4941168"/>
            <a:ext cx="1406769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340768"/>
            <a:ext cx="11325225" cy="5229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31704" y="508518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87265" y="508518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431704" y="5848859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87265" y="5848859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6080" y="5071570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971641" y="5071570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287975" y="5071570"/>
            <a:ext cx="62444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816080" y="579505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7971641" y="579505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43959" y="5863658"/>
            <a:ext cx="76846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40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5440" y="2195512"/>
            <a:ext cx="7400925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924944"/>
            <a:ext cx="62646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527845"/>
            <a:ext cx="62646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160892"/>
            <a:ext cx="62646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4548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109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2026-01-14T12:16:27Z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