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4773" y="2905126"/>
            <a:ext cx="11561867" cy="100458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700808"/>
            <a:ext cx="11582400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348880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41541" y="2348880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8517" y="2881442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381040" y="2881442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94578" y="2881442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98614" y="4107341"/>
            <a:ext cx="278521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256239" y="4107341"/>
            <a:ext cx="2125491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533856" y="5251069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8832304" y="5251069"/>
            <a:ext cx="720080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916832"/>
            <a:ext cx="11591925" cy="36385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290504" y="2591089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987920" y="2591089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290504" y="3234184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987920" y="3234184"/>
            <a:ext cx="458233" cy="523695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765472" y="5109720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448519"/>
            <a:ext cx="116014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30184" y="2070896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34055" y="4080566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52217" y="5431610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162175"/>
            <a:ext cx="10915650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271369"/>
            <a:ext cx="2808312" cy="1424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081712" y="2718968"/>
            <a:ext cx="7820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682895" y="3271369"/>
            <a:ext cx="2808312" cy="1424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09167" y="2718968"/>
            <a:ext cx="7820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00256" y="3271369"/>
            <a:ext cx="2939469" cy="142445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7685" y="2718968"/>
            <a:ext cx="7820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201400" cy="4333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0112" y="2162175"/>
            <a:ext cx="10391775" cy="2533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2924944"/>
            <a:ext cx="43204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3588135"/>
            <a:ext cx="43204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374357" y="2924944"/>
            <a:ext cx="43204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374357" y="3588135"/>
            <a:ext cx="43204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74356" y="4251326"/>
            <a:ext cx="526625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844824"/>
            <a:ext cx="10506075" cy="3743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248075"/>
            <a:ext cx="10225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881121"/>
            <a:ext cx="10225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524216"/>
            <a:ext cx="10225136" cy="1209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701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392" y="1283543"/>
            <a:ext cx="10906125" cy="5457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5517232"/>
            <a:ext cx="8064896" cy="12687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7813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2026-01-15T00:23:27Z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