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4812" y="3162300"/>
            <a:ext cx="376237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44824"/>
            <a:ext cx="115252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2780928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73368" y="425938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18032" y="499291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2952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423592" y="3765378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96774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80160" y="2125350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00037" y="1556792"/>
            <a:ext cx="11591925" cy="4557489"/>
            <a:chOff x="300037" y="1556792"/>
            <a:chExt cx="11591925" cy="45574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556792"/>
              <a:ext cx="11591925" cy="21336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00037" y="3933056"/>
              <a:ext cx="11591925" cy="2181225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767408" y="3199362"/>
            <a:ext cx="84969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87688" y="48555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502782" y="48555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96000" y="5589240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2026-01-15T02:18:46Z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