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2686050"/>
            <a:ext cx="10391775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908685"/>
            <a:ext cx="10572750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2040" y="4653280"/>
            <a:ext cx="4927600" cy="1365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2128520"/>
            <a:ext cx="1064895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760" y="3429000"/>
            <a:ext cx="4927600" cy="1365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809750"/>
            <a:ext cx="11029950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70" y="3682365"/>
            <a:ext cx="4927600" cy="1365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890395"/>
            <a:ext cx="11001375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70" y="3789045"/>
            <a:ext cx="4927600" cy="1365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185670"/>
            <a:ext cx="10925175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760" y="3557270"/>
            <a:ext cx="4927600" cy="1365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185545"/>
            <a:ext cx="11163300" cy="448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80100" y="19170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760460" y="19888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76095" y="26371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503930" y="4364990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976360" y="4364990"/>
            <a:ext cx="421640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525520" y="5203825"/>
            <a:ext cx="36893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976360" y="5218430"/>
            <a:ext cx="421640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3" grpId="0" bldLvl="0" animBg="1"/>
      <p:bldP spid="3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747520"/>
            <a:ext cx="11001375" cy="336232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863975" y="2132965"/>
            <a:ext cx="421640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592445" y="2076450"/>
            <a:ext cx="482600" cy="4222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392670" y="2132965"/>
            <a:ext cx="421640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120505" y="2132965"/>
            <a:ext cx="50228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768840" y="3644900"/>
            <a:ext cx="678180" cy="5721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392670" y="4293235"/>
            <a:ext cx="678180" cy="5721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890395"/>
            <a:ext cx="11029950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84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68840" y="36449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235" y="43649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196340"/>
            <a:ext cx="1123950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4293235"/>
            <a:ext cx="10763250" cy="2066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73030" y="2060575"/>
            <a:ext cx="105029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95" y="5157470"/>
            <a:ext cx="105029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337945"/>
            <a:ext cx="11239500" cy="41814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28885" y="2132965"/>
            <a:ext cx="9239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256270" y="4220845"/>
            <a:ext cx="9239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2" grpId="0" bldLvl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314450"/>
            <a:ext cx="11306175" cy="4229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03705" y="1988820"/>
            <a:ext cx="9239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84515" y="4220845"/>
            <a:ext cx="9239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880870"/>
            <a:ext cx="11125200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885" y="2493010"/>
            <a:ext cx="110744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44335" y="2420620"/>
            <a:ext cx="110744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930" y="2493010"/>
            <a:ext cx="110744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05" y="3284855"/>
            <a:ext cx="3080385" cy="165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5820" y="3284855"/>
            <a:ext cx="3080385" cy="165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00415" y="3219450"/>
            <a:ext cx="3080385" cy="165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819275"/>
            <a:ext cx="10877550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805" y="4149090"/>
            <a:ext cx="324993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64425" y="4149090"/>
            <a:ext cx="324993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2026-01-27T07:02:48Z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