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2" r:id="rId2"/>
    <p:sldId id="324" r:id="rId3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2876550"/>
            <a:ext cx="11620500" cy="1104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704" y="84791"/>
            <a:ext cx="5256583" cy="6781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2026-01-14T06:17:49Z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