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743200"/>
            <a:ext cx="6276975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733550"/>
            <a:ext cx="11925300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0" y="263652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1765" y="256476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125" y="256476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630" y="256476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321310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321310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15" y="328485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314071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86080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79539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84515" y="393319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36630" y="379539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90750" y="443674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450913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4580890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4426585"/>
            <a:ext cx="5695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1724025"/>
            <a:ext cx="1200150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392680"/>
            <a:ext cx="4800600" cy="129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5" y="292481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425" y="292481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415" y="292481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295" y="292481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3860800"/>
            <a:ext cx="4743450" cy="1247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11900" y="422084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20280" y="422084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6270" y="422084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44150" y="422084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99845"/>
            <a:ext cx="11553825" cy="425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605" y="220472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9875" y="220472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035" y="220472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060" y="220472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38655" y="306895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875" y="306895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90" y="306895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3068955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9605" y="393319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20" y="393319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2035" y="393319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44150" y="393319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39695" y="479679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10" y="479679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84515" y="486918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00640" y="4796790"/>
            <a:ext cx="4051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484630"/>
            <a:ext cx="12030075" cy="46101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487170" y="249301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24020" y="249301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16090" y="249301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68205" y="249301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87170" y="3284855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224020" y="3284855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16090" y="3284855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68205" y="3284855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87170" y="407670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24020" y="407670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816090" y="407670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768205" y="407670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87170" y="486918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927350" y="4869180"/>
            <a:ext cx="445135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160010" y="4940935"/>
            <a:ext cx="4229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600190" y="4869180"/>
            <a:ext cx="4229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903970" y="4940935"/>
            <a:ext cx="4229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416540" y="4940935"/>
            <a:ext cx="4229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112125" y="5419090"/>
            <a:ext cx="3938270" cy="9029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2026-01-16T05:48:40Z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