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5612" y="3186112"/>
            <a:ext cx="6200775" cy="485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988840"/>
            <a:ext cx="11039475" cy="357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3647728" y="45091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58366" y="507182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933162" y="5071828"/>
            <a:ext cx="97926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2352675"/>
            <a:ext cx="10658475" cy="2152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2924944"/>
            <a:ext cx="864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616280" y="2934992"/>
            <a:ext cx="7920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3492303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511824" y="3492303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96290" y="3492303"/>
            <a:ext cx="67617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999656" y="406345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4692890" y="406345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408368" y="4063458"/>
            <a:ext cx="67617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916832"/>
            <a:ext cx="11553825" cy="3409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498536" y="428304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10896600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63568" y="207089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00808"/>
            <a:ext cx="11553825" cy="3771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495506"/>
            <a:ext cx="172819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111777" y="4495506"/>
            <a:ext cx="172819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774590" y="4495506"/>
            <a:ext cx="83357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544272" y="4495506"/>
            <a:ext cx="83357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33362" y="4495506"/>
            <a:ext cx="83357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031806" y="5013176"/>
            <a:ext cx="188061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2026-01-15T01:53:52Z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