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6662" y="3143250"/>
            <a:ext cx="463867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88840"/>
            <a:ext cx="11553825" cy="3248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768408" y="3451640"/>
            <a:ext cx="115212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307784" y="4077072"/>
            <a:ext cx="115212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473568" y="4740963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663952" y="4740963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752184" y="4740963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056440" y="4740963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2420888"/>
            <a:ext cx="10591800" cy="2314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844288" y="4005064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712" y="1206800"/>
            <a:ext cx="11458575" cy="5619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16296" y="2080944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634942" y="3343378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248128" y="4629567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700808"/>
            <a:ext cx="11544300" cy="4419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91744" y="3738017"/>
            <a:ext cx="100811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91744" y="5064399"/>
            <a:ext cx="100811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5657252"/>
            <a:ext cx="100811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2026-01-15T02:19:55Z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