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37" r:id="rId5"/>
    <p:sldId id="338" r:id="rId6"/>
    <p:sldId id="326" r:id="rId7"/>
    <p:sldId id="327" r:id="rId8"/>
    <p:sldId id="328" r:id="rId9"/>
    <p:sldId id="329" r:id="rId10"/>
    <p:sldId id="330" r:id="rId11"/>
    <p:sldId id="331" r:id="rId12"/>
    <p:sldId id="332" r:id="rId13"/>
    <p:sldId id="333" r:id="rId14"/>
    <p:sldId id="334" r:id="rId15"/>
    <p:sldId id="335" r:id="rId16"/>
    <p:sldId id="336" r:id="rId17"/>
    <p:sldId id="339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362200"/>
            <a:ext cx="11372850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2012" y="1484784"/>
            <a:ext cx="10467975" cy="4143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2060848"/>
            <a:ext cx="9934575" cy="347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27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12776"/>
            <a:ext cx="11372850" cy="4962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03512" y="3287079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738492" y="3287079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733279" y="3287079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97437" y="3287079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85560" y="3287079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199960" y="3287079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703512" y="4111044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738492" y="4111044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733279" y="4111044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4597437" y="4111044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285560" y="4111044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7199960" y="4111044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5468024" y="4977172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6462812" y="4977172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7477695" y="4977172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8361949" y="4977172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9954288" y="4977172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>
          <a:xfrm>
            <a:off x="10848528" y="4977172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>
          <a:xfrm>
            <a:off x="5468024" y="5821234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>
          <a:xfrm>
            <a:off x="6462812" y="5821234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>
          <a:xfrm>
            <a:off x="7477695" y="5821234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>
          <a:xfrm>
            <a:off x="8361949" y="5821234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>
          <a:xfrm>
            <a:off x="9954288" y="5821234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/>
        </p:nvSpPr>
        <p:spPr>
          <a:xfrm>
            <a:off x="10848528" y="5821234"/>
            <a:ext cx="432048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3442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3838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69544" y="4541230"/>
            <a:ext cx="8352928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69544" y="5154180"/>
            <a:ext cx="8352928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4273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2132856"/>
            <a:ext cx="10582275" cy="2990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060769"/>
            <a:ext cx="8352928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4673719"/>
            <a:ext cx="8352928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3847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772816"/>
            <a:ext cx="10658475" cy="4095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993352"/>
            <a:ext cx="4824536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3606302"/>
            <a:ext cx="4824536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4209203"/>
            <a:ext cx="4824536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5384860"/>
            <a:ext cx="8280920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039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44824"/>
            <a:ext cx="10515600" cy="35814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349900"/>
            <a:ext cx="8352928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869160"/>
            <a:ext cx="8352928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525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000250"/>
            <a:ext cx="10629900" cy="2857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211176"/>
            <a:ext cx="8352928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3824126"/>
            <a:ext cx="8352928" cy="11170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8103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" y="1700808"/>
            <a:ext cx="10668000" cy="4057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55440" y="3573016"/>
            <a:ext cx="4032448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55440" y="4185966"/>
            <a:ext cx="4032448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55440" y="4738625"/>
            <a:ext cx="5256584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55440" y="5351575"/>
            <a:ext cx="5256584" cy="4356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7084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781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37408" y="3645024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120318" y="3645024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5360" y="4388603"/>
            <a:ext cx="360320" cy="336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15272" y="4388603"/>
            <a:ext cx="360320" cy="3365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277589" y="5085184"/>
            <a:ext cx="490305" cy="50411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9150" y="1844824"/>
            <a:ext cx="10553700" cy="3724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68640" y="2739315"/>
            <a:ext cx="334872" cy="3614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21994" y="2739315"/>
            <a:ext cx="334872" cy="3614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34565" y="2739315"/>
            <a:ext cx="334872" cy="3614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33598" y="3392458"/>
            <a:ext cx="334872" cy="36146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759768" y="3997599"/>
            <a:ext cx="4296671" cy="4373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931156" y="4517747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917128" y="4517747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653881" y="4517747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381624" y="4517747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584677" y="5090503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943872" y="5090503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960545" y="5130697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8805560" y="5130697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3935760" y="3356992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700808"/>
            <a:ext cx="10610850" cy="4448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1905363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92903" y="1905363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37026" y="2719280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44072" y="3312132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341381" y="3312132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59496" y="5100738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769755" y="5100738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021584" y="5649779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8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2266950"/>
            <a:ext cx="10629900" cy="2324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272464" y="3489539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575720" y="4077072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05867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150" y="1412776"/>
            <a:ext cx="11315700" cy="5000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12224" y="2265403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49376" y="4725144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628800"/>
            <a:ext cx="10629900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2276872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92492" y="4356881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988840"/>
            <a:ext cx="10629900" cy="3162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1988840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628800"/>
            <a:ext cx="1137285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3171237"/>
            <a:ext cx="1368152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35006" y="3171237"/>
            <a:ext cx="1368152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12218" y="3171237"/>
            <a:ext cx="1368152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27648" y="3985153"/>
            <a:ext cx="1368152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35006" y="3985153"/>
            <a:ext cx="1368152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112218" y="3985153"/>
            <a:ext cx="1368152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927648" y="4668441"/>
            <a:ext cx="1368152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535006" y="4668441"/>
            <a:ext cx="1368152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112218" y="4668441"/>
            <a:ext cx="1368152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927648" y="5271342"/>
            <a:ext cx="1368152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535006" y="5271342"/>
            <a:ext cx="1368152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112218" y="5271342"/>
            <a:ext cx="1368152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85</cp:revision>
  <dcterms:created xsi:type="dcterms:W3CDTF">2015-09-16T06:44:00Z</dcterms:created>
  <dcterms:modified xsi:type="dcterms:W3CDTF">2026-01-14T13:53:46Z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