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3143250"/>
            <a:ext cx="3619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2983338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456751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614612"/>
            <a:ext cx="115443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" y="1377652"/>
            <a:ext cx="1089660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5599450"/>
            <a:ext cx="324036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792" y="6114268"/>
            <a:ext cx="86409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44072" y="4073506"/>
            <a:ext cx="4320480" cy="14537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40216" y="5599450"/>
            <a:ext cx="324036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96400" y="6114268"/>
            <a:ext cx="86409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41500"/>
            <a:ext cx="114395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429000"/>
            <a:ext cx="42484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907256"/>
            <a:ext cx="4248472" cy="14309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338187"/>
            <a:ext cx="42484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780315"/>
            <a:ext cx="52565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79976" y="3874662"/>
            <a:ext cx="4752528" cy="11385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68008" y="5334653"/>
            <a:ext cx="331724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2026-01-15T03:18:41Z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