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1912" y="3157537"/>
            <a:ext cx="44481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412776"/>
            <a:ext cx="11572875" cy="51530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55625" y="3397184"/>
            <a:ext cx="504056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07422" y="3397184"/>
            <a:ext cx="664641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474104" y="3624928"/>
            <a:ext cx="664641" cy="36004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025110" y="4241184"/>
            <a:ext cx="1205490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964458" y="4823988"/>
            <a:ext cx="89118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2949196" y="5416841"/>
            <a:ext cx="698532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903032" y="5416841"/>
            <a:ext cx="85726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3612386" y="6069983"/>
            <a:ext cx="857263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8040216" y="6069983"/>
            <a:ext cx="63119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9788629" y="6069983"/>
            <a:ext cx="631191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10925" cy="33337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1" y="4532032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5264" y="36908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711752" y="36908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1988840"/>
            <a:ext cx="11496675" cy="31242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4655840" y="4591909"/>
            <a:ext cx="864096" cy="41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02319" y="3506687"/>
            <a:ext cx="381713" cy="41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4591909"/>
            <a:ext cx="864096" cy="41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695276" y="3506687"/>
            <a:ext cx="381713" cy="41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0044909" y="4591909"/>
            <a:ext cx="864096" cy="416575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844824"/>
            <a:ext cx="11515725" cy="4086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54910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59896" y="54910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752371" y="54910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74506" y="5491047"/>
            <a:ext cx="432048" cy="458233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2026-01-15T03:50:34Z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