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647950"/>
            <a:ext cx="841057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14195"/>
            <a:ext cx="115347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3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09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19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88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90" y="3107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19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35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194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04195" y="37896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88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194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1962150"/>
            <a:ext cx="120015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70" y="3284855"/>
            <a:ext cx="2628900" cy="150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610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540" y="3356610"/>
            <a:ext cx="2628900" cy="150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41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284855"/>
            <a:ext cx="2628900" cy="150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0838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115" y="3284855"/>
            <a:ext cx="2628900" cy="150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12240"/>
            <a:ext cx="12192000" cy="40335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15" y="2996565"/>
            <a:ext cx="9805670" cy="145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668125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132965"/>
            <a:ext cx="3419475" cy="2295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028190"/>
            <a:ext cx="3552825" cy="2400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4364990"/>
            <a:ext cx="3924300" cy="2143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4538345"/>
            <a:ext cx="37719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