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2443163"/>
            <a:ext cx="11665296" cy="1885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772816"/>
            <a:ext cx="11630025" cy="4019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87688" y="2636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2919" y="2636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21806" y="3290055"/>
            <a:ext cx="1026321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416480" y="329503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544370" y="3949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663952" y="3949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432084" y="394958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286950" y="462282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034985" y="462282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177174" y="53161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282115" y="53161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9130634" y="53161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" y="2062162"/>
            <a:ext cx="1165860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29194" y="36314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348880"/>
            <a:ext cx="10467975" cy="2695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84432" y="234888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484784"/>
            <a:ext cx="11544300" cy="4953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456040" y="4437112"/>
            <a:ext cx="1728192" cy="383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199456" y="2484621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199456" y="4437112"/>
            <a:ext cx="1728192" cy="383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3771834" y="2484621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3771834" y="4437112"/>
            <a:ext cx="1728192" cy="383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9192344" y="2484621"/>
            <a:ext cx="28803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>
          <a:xfrm>
            <a:off x="9192344" y="4437112"/>
            <a:ext cx="1728192" cy="38337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>
          <a:xfrm>
            <a:off x="2855640" y="58772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>
          <a:xfrm>
            <a:off x="4583957" y="58772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2026-01-15T01:49:29Z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