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5" r:id="rId5"/>
    <p:sldId id="326" r:id="rId6"/>
    <p:sldId id="327" r:id="rId7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5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85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52775" y="2752725"/>
            <a:ext cx="5886450" cy="13525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6870" y="1909445"/>
            <a:ext cx="11477625" cy="30384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783840" y="2636520"/>
            <a:ext cx="62484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304155" y="2708910"/>
            <a:ext cx="62484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040370" y="2636520"/>
            <a:ext cx="809625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848340" y="2636520"/>
            <a:ext cx="62484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711450" y="3179445"/>
            <a:ext cx="62484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304155" y="3284855"/>
            <a:ext cx="62484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040370" y="3213100"/>
            <a:ext cx="62484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840085" y="3234055"/>
            <a:ext cx="62484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711450" y="3759200"/>
            <a:ext cx="62484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375910" y="3795395"/>
            <a:ext cx="62484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112125" y="3860800"/>
            <a:ext cx="62484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0992485" y="3789045"/>
            <a:ext cx="62484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2711450" y="4477385"/>
            <a:ext cx="62484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5304155" y="4364990"/>
            <a:ext cx="62484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7896860" y="4464050"/>
            <a:ext cx="661035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10920730" y="4443095"/>
            <a:ext cx="624840" cy="3924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  <p:bldP spid="15" grpId="0" bldLvl="0" animBg="1"/>
      <p:bldP spid="15" grpId="1" animBg="1"/>
      <p:bldP spid="16" grpId="0" bldLvl="0" animBg="1"/>
      <p:bldP spid="16" grpId="1" animBg="1"/>
      <p:bldP spid="17" grpId="0" bldLvl="0" animBg="1"/>
      <p:bldP spid="17" grpId="1" animBg="1"/>
      <p:bldP spid="19" grpId="0" bldLvl="0" animBg="1"/>
      <p:bldP spid="19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2875" y="1196340"/>
            <a:ext cx="11906250" cy="50292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2999740" y="1772920"/>
            <a:ext cx="62484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67715" y="2243455"/>
            <a:ext cx="2232025" cy="16141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096000" y="1844675"/>
            <a:ext cx="62484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079875" y="2564765"/>
            <a:ext cx="2232025" cy="16141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624060" y="1772920"/>
            <a:ext cx="62484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7392035" y="2348865"/>
            <a:ext cx="4218940" cy="15754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2783840" y="4149090"/>
            <a:ext cx="62484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983615" y="4725035"/>
            <a:ext cx="2232025" cy="16141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6096000" y="4149090"/>
            <a:ext cx="62484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4151630" y="4653280"/>
            <a:ext cx="2232025" cy="16141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9624060" y="4149090"/>
            <a:ext cx="62484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7319645" y="4725035"/>
            <a:ext cx="4187190" cy="16141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  <p:bldP spid="15" grpId="0" bldLvl="0" animBg="1"/>
      <p:bldP spid="15" grpId="1" animBg="1"/>
      <p:bldP spid="16" grpId="0" bldLvl="0" animBg="1"/>
      <p:bldP spid="16" grpId="1" animBg="1"/>
      <p:bldP spid="17" grpId="0" bldLvl="0" animBg="1"/>
      <p:bldP spid="17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1932305"/>
            <a:ext cx="12192000" cy="299275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2711450" y="4149090"/>
            <a:ext cx="62484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079875" y="2708910"/>
            <a:ext cx="62484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304155" y="3500755"/>
            <a:ext cx="62484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760460" y="4149090"/>
            <a:ext cx="62484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872980" y="3429000"/>
            <a:ext cx="62484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848340" y="2708910"/>
            <a:ext cx="62484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10673715" y="5790565"/>
            <a:ext cx="406400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7" grpId="0" bldLvl="0" animBg="1"/>
      <p:bldP spid="7" grpId="1" animBg="1"/>
      <p:bldP spid="8" grpId="0" bldLvl="0" animBg="1"/>
      <p:bldP spid="8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070" y="1352550"/>
            <a:ext cx="12087225" cy="41529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631315" y="3356610"/>
            <a:ext cx="9311640" cy="11315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65</cp:revision>
  <dcterms:created xsi:type="dcterms:W3CDTF">2015-09-16T06:44:00Z</dcterms:created>
  <dcterms:modified xsi:type="dcterms:W3CDTF">2026-01-19T07:32:16Z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2052-12.1.0.24657</vt:lpwstr>
  </property>
  <property fmtid="{D5CDD505-2E9C-101B-9397-08002B2CF9AE}" pid="3" name="ICV">
    <vt:lpwstr>0803F182AC044BA3913AF2E555CD301E</vt:lpwstr>
  </property>
</Properties>
</file>