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38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82"/>
        <p:guide pos="38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80970" y="2557145"/>
            <a:ext cx="6829425" cy="17430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685925"/>
            <a:ext cx="11582400" cy="34861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940" y="2493010"/>
            <a:ext cx="46355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5520055" y="249301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8256270" y="256476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1209020" y="249301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2527300" y="321310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5520055" y="321310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>
            <a:off x="8256270" y="321310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8" name="矩形 27"/>
          <p:cNvSpPr/>
          <p:nvPr/>
        </p:nvSpPr>
        <p:spPr>
          <a:xfrm>
            <a:off x="11208385" y="314071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2527300" y="393319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0" name="矩形 29"/>
          <p:cNvSpPr/>
          <p:nvPr/>
        </p:nvSpPr>
        <p:spPr>
          <a:xfrm>
            <a:off x="5520055" y="386080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1" name="矩形 30"/>
          <p:cNvSpPr/>
          <p:nvPr/>
        </p:nvSpPr>
        <p:spPr>
          <a:xfrm>
            <a:off x="8112760" y="393319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1209020" y="393319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2527300" y="465328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5520055" y="4667885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8256270" y="465328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6" name="矩形 35"/>
          <p:cNvSpPr/>
          <p:nvPr/>
        </p:nvSpPr>
        <p:spPr>
          <a:xfrm>
            <a:off x="11209020" y="4725670"/>
            <a:ext cx="504190" cy="504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22" grpId="0" bldLvl="0" animBg="1"/>
      <p:bldP spid="22" grpId="1" animBg="1"/>
      <p:bldP spid="23" grpId="0" bldLvl="0" animBg="1"/>
      <p:bldP spid="23" grpId="1" animBg="1"/>
      <p:bldP spid="24" grpId="0" bldLvl="0" animBg="1"/>
      <p:bldP spid="24" grpId="1" animBg="1"/>
      <p:bldP spid="25" grpId="0" bldLvl="0" animBg="1"/>
      <p:bldP spid="25" grpId="1" animBg="1"/>
      <p:bldP spid="26" grpId="0" bldLvl="0" animBg="1"/>
      <p:bldP spid="26" grpId="1" animBg="1"/>
      <p:bldP spid="27" grpId="0" bldLvl="0" animBg="1"/>
      <p:bldP spid="27" grpId="1" animBg="1"/>
      <p:bldP spid="28" grpId="0" bldLvl="0" animBg="1"/>
      <p:bldP spid="28" grpId="1" animBg="1"/>
      <p:bldP spid="29" grpId="0" bldLvl="0" animBg="1"/>
      <p:bldP spid="29" grpId="1" animBg="1"/>
      <p:bldP spid="30" grpId="0" bldLvl="0" animBg="1"/>
      <p:bldP spid="30" grpId="1" animBg="1"/>
      <p:bldP spid="31" grpId="0" bldLvl="0" animBg="1"/>
      <p:bldP spid="31" grpId="1" animBg="1"/>
      <p:bldP spid="32" grpId="0" bldLvl="0" animBg="1"/>
      <p:bldP spid="32" grpId="1" animBg="1"/>
      <p:bldP spid="33" grpId="0" bldLvl="0" animBg="1"/>
      <p:bldP spid="33" grpId="1" animBg="1"/>
      <p:bldP spid="34" grpId="0" bldLvl="0" animBg="1"/>
      <p:bldP spid="34" grpId="1" animBg="1"/>
      <p:bldP spid="35" grpId="0" bldLvl="0" animBg="1"/>
      <p:bldP spid="35" grpId="1" animBg="1"/>
      <p:bldP spid="36" grpId="0" bldLvl="0" animBg="1"/>
      <p:bldP spid="3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9550" y="2109470"/>
            <a:ext cx="11772900" cy="2638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334385" y="300101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299720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44335" y="299720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72805" y="300101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65105" y="2954020"/>
            <a:ext cx="505460" cy="416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306445" y="4001135"/>
            <a:ext cx="381635" cy="350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27930" y="3933190"/>
            <a:ext cx="38163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749415" y="398145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82965" y="3933190"/>
            <a:ext cx="381635" cy="417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38765" y="3933190"/>
            <a:ext cx="431800" cy="418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645" y="1838325"/>
            <a:ext cx="12030075" cy="31813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503930" y="314071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503930" y="4004945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92670" y="3068955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672580" y="4004945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048750" y="2924810"/>
            <a:ext cx="2688590" cy="17633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762125"/>
            <a:ext cx="11715750" cy="33337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432175" y="2637155"/>
            <a:ext cx="51244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9515" y="3284855"/>
            <a:ext cx="2531110" cy="158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35" y="2637155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160010" y="3429000"/>
            <a:ext cx="2531110" cy="158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064875" y="2708910"/>
            <a:ext cx="381635" cy="3695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688705" y="3284855"/>
            <a:ext cx="2531110" cy="15849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130" y="1909445"/>
            <a:ext cx="12192000" cy="30384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8400415" y="2853055"/>
            <a:ext cx="296037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328660" y="3573145"/>
            <a:ext cx="296037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328660" y="4293235"/>
            <a:ext cx="2960370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642870"/>
            <a:ext cx="2486025" cy="2305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68</cp:revision>
  <dcterms:created xsi:type="dcterms:W3CDTF">2015-09-16T06:44:00Z</dcterms:created>
  <dcterms:modified xsi:type="dcterms:W3CDTF">2026-01-15T03:40:00Z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