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4820" y="2647950"/>
            <a:ext cx="6181725" cy="15621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" y="1785620"/>
            <a:ext cx="11906250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650" y="2564765"/>
            <a:ext cx="5810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530" y="249301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84085" y="242062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48265" y="249301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3213100"/>
            <a:ext cx="54483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367530" y="314071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66305" y="321310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72395" y="321310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650" y="3716655"/>
            <a:ext cx="44958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95775" y="378841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72020" y="378904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200640" y="378904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4509135"/>
            <a:ext cx="46037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95775" y="443674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84085" y="443674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246995" y="442468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1340485"/>
            <a:ext cx="12106275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15415" y="213296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96225" y="213296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35505" y="278066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76135" y="285305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469390" y="3356610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56855" y="350075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063750" y="400494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76135" y="4149090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487170" y="4796790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655820" y="4796790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176135" y="472503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16540" y="472503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343660" y="544512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3215640" y="5373370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247890" y="536892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120505" y="5445125"/>
            <a:ext cx="57912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56855" y="5949315"/>
            <a:ext cx="4128135" cy="6324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547495"/>
            <a:ext cx="11610975" cy="3762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03705" y="37166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9695" y="37166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47440" y="37166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35955" y="37166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703705" y="45808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39695" y="45808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39820" y="45808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35955" y="45808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99820" y="1852295"/>
            <a:ext cx="9991725" cy="3152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750" y="35007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11450" y="3573145"/>
            <a:ext cx="34417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9780" y="35007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24020" y="35007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311900" y="3500755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087245" y="43649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72080" y="4466590"/>
            <a:ext cx="383540" cy="285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87395" y="43649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224020" y="43649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318250" y="4364990"/>
            <a:ext cx="383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2026-01-16T06:16:11Z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