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8012" y="3167062"/>
            <a:ext cx="589597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1191875" cy="3009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83432" y="3645024"/>
            <a:ext cx="1872208" cy="14257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371680" y="2971941"/>
            <a:ext cx="9361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503712" y="3645024"/>
            <a:ext cx="2064983" cy="14257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084735" y="2971941"/>
            <a:ext cx="9361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287106" y="3645024"/>
            <a:ext cx="2064983" cy="14257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868129" y="2971941"/>
            <a:ext cx="9361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100645" y="3645024"/>
            <a:ext cx="2064983" cy="14257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681668" y="2971941"/>
            <a:ext cx="93610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1239500" cy="2952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334649"/>
            <a:ext cx="1296144" cy="13184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17313" y="3334649"/>
            <a:ext cx="1296144" cy="13184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015108" y="3334649"/>
            <a:ext cx="1296144" cy="131848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3016" y="1988840"/>
            <a:ext cx="11277600" cy="329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988840"/>
            <a:ext cx="10868025" cy="3381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11424" y="3429000"/>
            <a:ext cx="360040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11424" y="4202723"/>
            <a:ext cx="360040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573859" y="3429000"/>
            <a:ext cx="620559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573859" y="4202723"/>
            <a:ext cx="6205590" cy="107158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204864"/>
            <a:ext cx="11534775" cy="2838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726439" y="3140968"/>
            <a:ext cx="595107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26439" y="3864449"/>
            <a:ext cx="595107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26439" y="4597979"/>
            <a:ext cx="595107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2026-01-15T02:48:35Z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