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7220" y="3067050"/>
            <a:ext cx="58769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692785"/>
            <a:ext cx="2171700" cy="619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340485"/>
            <a:ext cx="10639425" cy="44862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76095" y="393319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0055" y="398018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264650" y="4004945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290" y="465328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28660" y="465328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76095" y="537337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728210" y="530098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425" y="5301615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33170"/>
            <a:ext cx="10887075" cy="4391025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2207895" y="213296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4548505" y="213296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120505" y="2132965"/>
            <a:ext cx="38036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207895" y="2853690"/>
            <a:ext cx="395605" cy="4102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48300" y="2898140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071610" y="2897505"/>
            <a:ext cx="429260" cy="3663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712085" y="4220845"/>
            <a:ext cx="64071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312535" y="4220845"/>
            <a:ext cx="62166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28885" y="4293235"/>
            <a:ext cx="64071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96185" y="5013325"/>
            <a:ext cx="64071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4110" y="5013325"/>
            <a:ext cx="64071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256270" y="5013325"/>
            <a:ext cx="640715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309370"/>
            <a:ext cx="10887075" cy="42386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248525" y="191706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56495" y="1988820"/>
            <a:ext cx="88709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750" y="2637155"/>
            <a:ext cx="62103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52265" y="2637155"/>
            <a:ext cx="62103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84290" y="2637155"/>
            <a:ext cx="62103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4279265"/>
            <a:ext cx="27559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99965" y="4279265"/>
            <a:ext cx="275590" cy="33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040370" y="4266565"/>
            <a:ext cx="275590" cy="349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991995" y="5085080"/>
            <a:ext cx="2755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75555" y="5085080"/>
            <a:ext cx="2755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46720" y="5085080"/>
            <a:ext cx="2755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781050"/>
            <a:ext cx="10877550" cy="5295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8300" y="2087880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76360" y="2132965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56045" y="2781300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92885" y="3429000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432175" y="4725035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20055" y="4725035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04380" y="4725035"/>
            <a:ext cx="815340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759960" y="537337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528435" y="537337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9560" y="908685"/>
            <a:ext cx="732472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1747520"/>
            <a:ext cx="10925175" cy="336232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576320" y="170116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2310" y="378904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4" grpId="0" bldLvl="0" animBg="1"/>
      <p:bldP spid="4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447800"/>
            <a:ext cx="10906125" cy="396240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456045" y="206121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06745" y="3357245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71295"/>
            <a:ext cx="10877550" cy="39147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10128885" y="227711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96000" y="4201160"/>
            <a:ext cx="864235" cy="564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0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2026-01-28T03:48:02Z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