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57170" y="2671445"/>
            <a:ext cx="667702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3660" y="692785"/>
            <a:ext cx="9410700" cy="57721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231765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752080" y="16287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76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2447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6001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24470" y="31159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765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24470" y="41490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231765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752080" y="49409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160010" y="566102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752080" y="558927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614170"/>
            <a:ext cx="12087225" cy="3629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415415" y="24206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91810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472170" y="24930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8717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3595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260" y="3140710"/>
            <a:ext cx="7302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27520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7172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72170" y="383794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91960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66420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984105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3995" y="1814195"/>
            <a:ext cx="11763375" cy="3228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9974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0425" y="3356610"/>
            <a:ext cx="2786380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10438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720" y="3284855"/>
            <a:ext cx="2786380" cy="16109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41710" y="27089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03970" y="3213100"/>
            <a:ext cx="2455545" cy="17907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1450" y="2223770"/>
            <a:ext cx="11849100" cy="24098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287395" y="2276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67715" y="2780665"/>
            <a:ext cx="2987675" cy="169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7890" y="22764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71720" y="2874010"/>
            <a:ext cx="2832735" cy="162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280775" y="23488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832215" y="2924810"/>
            <a:ext cx="2832735" cy="1629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animBg="1"/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2026-01-19T06:00:44Z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