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5" y="3167062"/>
            <a:ext cx="5048250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268760"/>
            <a:ext cx="11610975" cy="5553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041578" y="219481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041578" y="424468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56250" y="56514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700808"/>
            <a:ext cx="11668125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326833"/>
            <a:ext cx="48245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5306358"/>
            <a:ext cx="65527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238375"/>
            <a:ext cx="11496675" cy="238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429000"/>
            <a:ext cx="12961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628994" y="3429000"/>
            <a:ext cx="89905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416" y="3429000"/>
            <a:ext cx="89905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40416" y="4514222"/>
            <a:ext cx="205154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2026-01-15T00:25:37Z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