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0070" y="2714625"/>
            <a:ext cx="5991225" cy="1428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0" y="1785620"/>
            <a:ext cx="12163425" cy="3286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895" y="2493010"/>
            <a:ext cx="5810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260" y="2493010"/>
            <a:ext cx="5810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15865" y="2420620"/>
            <a:ext cx="5810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92670" y="2420620"/>
            <a:ext cx="142176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60685" y="2420620"/>
            <a:ext cx="118427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07260" y="3140710"/>
            <a:ext cx="5810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9965" y="3140710"/>
            <a:ext cx="5810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92670" y="3140710"/>
            <a:ext cx="119570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547985" y="3140710"/>
            <a:ext cx="137731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207260" y="3788410"/>
            <a:ext cx="5810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84065" y="3860800"/>
            <a:ext cx="5810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392670" y="3860800"/>
            <a:ext cx="130238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547985" y="3801745"/>
            <a:ext cx="127000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567940" y="4437380"/>
            <a:ext cx="5810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799965" y="4437380"/>
            <a:ext cx="5810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392670" y="4437380"/>
            <a:ext cx="126492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547985" y="4509135"/>
            <a:ext cx="127000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1880870"/>
            <a:ext cx="11744325" cy="309562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1631950" y="2708910"/>
            <a:ext cx="431800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655820" y="2708910"/>
            <a:ext cx="431800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176135" y="2708910"/>
            <a:ext cx="431800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984740" y="2708910"/>
            <a:ext cx="431800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487805" y="3500755"/>
            <a:ext cx="431800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439920" y="3500755"/>
            <a:ext cx="431800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032625" y="3500755"/>
            <a:ext cx="431800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768840" y="3500755"/>
            <a:ext cx="431800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631950" y="4220845"/>
            <a:ext cx="431800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439920" y="4239895"/>
            <a:ext cx="431800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202170" y="4239895"/>
            <a:ext cx="431800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985375" y="4239895"/>
            <a:ext cx="431800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168525"/>
            <a:ext cx="12192000" cy="25203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930" y="3429000"/>
            <a:ext cx="201612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145" y="3429000"/>
            <a:ext cx="201612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0460" y="3429000"/>
            <a:ext cx="109220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16540" y="3429000"/>
            <a:ext cx="105283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28725" y="4029075"/>
            <a:ext cx="110744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21815"/>
            <a:ext cx="12192000" cy="32143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40" y="2421255"/>
            <a:ext cx="167767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91810" y="2421255"/>
            <a:ext cx="167767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370" y="2421255"/>
            <a:ext cx="167767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36200" y="2421255"/>
            <a:ext cx="128206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9785" y="3717290"/>
            <a:ext cx="167767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35955" y="3717290"/>
            <a:ext cx="167767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12125" y="3717290"/>
            <a:ext cx="167767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88295" y="3717290"/>
            <a:ext cx="146177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5370" y="4365625"/>
            <a:ext cx="79311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64995"/>
            <a:ext cx="12192000" cy="31280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3116580"/>
            <a:ext cx="3790950" cy="1876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855" y="3141345"/>
            <a:ext cx="6096000" cy="185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Open Sans</vt:lpstr>
      <vt:lpstr>ksdb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2026-01-16T09:31:14Z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