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6450" y="2185987"/>
            <a:ext cx="8039100" cy="2486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21643"/>
            <a:ext cx="11525250" cy="5419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67592" y="2101040"/>
            <a:ext cx="50405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78229" y="2101040"/>
            <a:ext cx="50405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889833" y="2101040"/>
            <a:ext cx="50405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55943" y="3570451"/>
            <a:ext cx="339044" cy="3903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080981" y="3570451"/>
            <a:ext cx="339044" cy="3903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527565" y="3570451"/>
            <a:ext cx="339044" cy="3903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503766" y="4404464"/>
            <a:ext cx="339044" cy="3903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588610" y="4404464"/>
            <a:ext cx="339044" cy="3903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808917" y="4404464"/>
            <a:ext cx="339044" cy="3903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175871" y="5168138"/>
            <a:ext cx="339044" cy="3903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6333020" y="5702897"/>
            <a:ext cx="339044" cy="3903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648976" y="5702897"/>
            <a:ext cx="551480" cy="3903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2695516" y="6356040"/>
            <a:ext cx="808195" cy="3903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4495717" y="6356040"/>
            <a:ext cx="808195" cy="3903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7299207" y="6356040"/>
            <a:ext cx="808195" cy="3903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9148103" y="6356040"/>
            <a:ext cx="808195" cy="3903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>
          <a:xfrm>
            <a:off x="10986951" y="6356040"/>
            <a:ext cx="509649" cy="39039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276872"/>
            <a:ext cx="11449050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717032"/>
            <a:ext cx="1368152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351584" y="3573016"/>
            <a:ext cx="1872208" cy="16561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75736" y="3007000"/>
            <a:ext cx="86409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51564" y="3573016"/>
            <a:ext cx="1368152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112684" y="3573016"/>
            <a:ext cx="1855523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583578" y="3007000"/>
            <a:ext cx="86409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499600" y="3573016"/>
            <a:ext cx="1368152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867751" y="3602943"/>
            <a:ext cx="1952773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381855" y="3007000"/>
            <a:ext cx="86409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359743"/>
            <a:ext cx="11630025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212976"/>
            <a:ext cx="547260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886216"/>
            <a:ext cx="547260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5624581"/>
            <a:ext cx="626469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6267676"/>
            <a:ext cx="626469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2026-01-15T03:46:15Z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