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sldIdLst>
    <p:sldId id="302" r:id="rId3"/>
    <p:sldId id="324" r:id="rId4"/>
    <p:sldId id="325" r:id="rId5"/>
    <p:sldId id="326" r:id="rId6"/>
    <p:sldId id="327" r:id="rId7"/>
  </p:sldIdLst>
  <p:sldSz cx="12192000" cy="6858000"/>
  <p:notesSz cx="6858000" cy="9144000"/>
  <p:custDataLst>
    <p:tags r:id="rId1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59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 showOutlineIcons="0">
    <p:restoredLeft sz="7768"/>
    <p:restoredTop sz="94660"/>
  </p:normalViewPr>
  <p:slideViewPr>
    <p:cSldViewPr showGuides="1">
      <p:cViewPr varScale="1">
        <p:scale>
          <a:sx n="66" d="100"/>
          <a:sy n="66" d="100"/>
        </p:scale>
        <p:origin x="-1574" y="-72"/>
      </p:cViewPr>
      <p:guideLst>
        <p:guide orient="horz" pos="2159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viewProps" Target="viewProps.xml"/><Relationship Id="rId8" Type="http://schemas.openxmlformats.org/officeDocument/2006/relationships/presProps" Target="presProps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" Type="http://schemas.openxmlformats.org/officeDocument/2006/relationships/theme" Target="theme/theme1.xml"/><Relationship Id="rId11" Type="http://schemas.openxmlformats.org/officeDocument/2006/relationships/tags" Target="tags/tag1.xml"/><Relationship Id="rId10" Type="http://schemas.openxmlformats.org/officeDocument/2006/relationships/tableStyles" Target="tableStyles.xml"/><Relationship Id="rId1" Type="http://schemas.openxmlformats.org/officeDocument/2006/relationships/slideMaster" Target="slideMasters/slideMaster1.xml"/></Relationship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/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  <p:pic>
        <p:nvPicPr>
          <p:cNvPr id="5" name="图片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61945" y="2633345"/>
            <a:ext cx="6467475" cy="1590675"/>
          </a:xfrm>
          <a:prstGeom prst="rect">
            <a:avLst/>
          </a:prstGeom>
        </p:spPr>
      </p:pic>
    </p:spTree>
  </p:cSld>
  <p:clrMapOvr>
    <a:masterClrMapping/>
  </p:clrMapOvr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654810"/>
            <a:ext cx="12192000" cy="3547745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919605" y="2493010"/>
            <a:ext cx="87566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4224020" y="242062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7247890" y="24930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0344150" y="242062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1919605" y="3140710"/>
            <a:ext cx="104076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4007485" y="31407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9" name="矩形 8"/>
          <p:cNvSpPr/>
          <p:nvPr/>
        </p:nvSpPr>
        <p:spPr>
          <a:xfrm>
            <a:off x="7320280" y="314071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0" name="矩形 9"/>
          <p:cNvSpPr/>
          <p:nvPr/>
        </p:nvSpPr>
        <p:spPr>
          <a:xfrm>
            <a:off x="10344150" y="321310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1" name="矩形 10"/>
          <p:cNvSpPr/>
          <p:nvPr/>
        </p:nvSpPr>
        <p:spPr>
          <a:xfrm>
            <a:off x="2063750" y="3789045"/>
            <a:ext cx="64325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2" name="矩形 11"/>
          <p:cNvSpPr/>
          <p:nvPr/>
        </p:nvSpPr>
        <p:spPr>
          <a:xfrm>
            <a:off x="4224020" y="3733800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3" name="矩形 12"/>
          <p:cNvSpPr/>
          <p:nvPr/>
        </p:nvSpPr>
        <p:spPr>
          <a:xfrm>
            <a:off x="7247890" y="37890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4" name="矩形 13"/>
          <p:cNvSpPr/>
          <p:nvPr/>
        </p:nvSpPr>
        <p:spPr>
          <a:xfrm>
            <a:off x="10337800" y="378904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5" name="矩形 14"/>
          <p:cNvSpPr/>
          <p:nvPr/>
        </p:nvSpPr>
        <p:spPr>
          <a:xfrm>
            <a:off x="1919605" y="4580890"/>
            <a:ext cx="7645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6" name="矩形 15"/>
          <p:cNvSpPr/>
          <p:nvPr/>
        </p:nvSpPr>
        <p:spPr>
          <a:xfrm>
            <a:off x="4224020" y="4509135"/>
            <a:ext cx="72707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7" name="矩形 16"/>
          <p:cNvSpPr/>
          <p:nvPr/>
        </p:nvSpPr>
        <p:spPr>
          <a:xfrm>
            <a:off x="7320280" y="450913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18" name="矩形 17"/>
          <p:cNvSpPr/>
          <p:nvPr/>
        </p:nvSpPr>
        <p:spPr>
          <a:xfrm>
            <a:off x="10344150" y="4509135"/>
            <a:ext cx="1355725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3" fill="hold">
                      <p:stCondLst>
                        <p:cond delay="indefinite"/>
                      </p:stCondLst>
                      <p:childTnLst>
                        <p:par>
                          <p:cTn id="34" fill="hold">
                            <p:stCondLst>
                              <p:cond delay="0"/>
                            </p:stCondLst>
                            <p:childTnLst>
                              <p:par>
                                <p:cTn id="3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6" dur="500"/>
                                        <p:tgtEl>
                                          <p:spTgt spid="9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8" fill="hold">
                      <p:stCondLst>
                        <p:cond delay="indefinite"/>
                      </p:stCondLst>
                      <p:childTnLst>
                        <p:par>
                          <p:cTn id="39" fill="hold">
                            <p:stCondLst>
                              <p:cond delay="0"/>
                            </p:stCondLst>
                            <p:childTnLst>
                              <p:par>
                                <p:cTn id="4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1" dur="500"/>
                                        <p:tgtEl>
                                          <p:spTgt spid="10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3" fill="hold">
                      <p:stCondLst>
                        <p:cond delay="indefinite"/>
                      </p:stCondLst>
                      <p:childTnLst>
                        <p:par>
                          <p:cTn id="44" fill="hold">
                            <p:stCondLst>
                              <p:cond delay="0"/>
                            </p:stCondLst>
                            <p:childTnLst>
                              <p:par>
                                <p:cTn id="4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46" dur="500"/>
                                        <p:tgtEl>
                                          <p:spTgt spid="11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4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48" fill="hold">
                      <p:stCondLst>
                        <p:cond delay="indefinite"/>
                      </p:stCondLst>
                      <p:childTnLst>
                        <p:par>
                          <p:cTn id="49" fill="hold">
                            <p:stCondLst>
                              <p:cond delay="0"/>
                            </p:stCondLst>
                            <p:childTnLst>
                              <p:par>
                                <p:cTn id="5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1" dur="500"/>
                                        <p:tgtEl>
                                          <p:spTgt spid="12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3" fill="hold">
                      <p:stCondLst>
                        <p:cond delay="indefinite"/>
                      </p:stCondLst>
                      <p:childTnLst>
                        <p:par>
                          <p:cTn id="54" fill="hold">
                            <p:stCondLst>
                              <p:cond delay="0"/>
                            </p:stCondLst>
                            <p:childTnLst>
                              <p:par>
                                <p:cTn id="5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56" dur="500"/>
                                        <p:tgtEl>
                                          <p:spTgt spid="1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5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58" fill="hold">
                      <p:stCondLst>
                        <p:cond delay="indefinite"/>
                      </p:stCondLst>
                      <p:childTnLst>
                        <p:par>
                          <p:cTn id="59" fill="hold">
                            <p:stCondLst>
                              <p:cond delay="0"/>
                            </p:stCondLst>
                            <p:childTnLst>
                              <p:par>
                                <p:cTn id="6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1" dur="500"/>
                                        <p:tgtEl>
                                          <p:spTgt spid="1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3" fill="hold">
                      <p:stCondLst>
                        <p:cond delay="indefinite"/>
                      </p:stCondLst>
                      <p:childTnLst>
                        <p:par>
                          <p:cTn id="64" fill="hold">
                            <p:stCondLst>
                              <p:cond delay="0"/>
                            </p:stCondLst>
                            <p:childTnLst>
                              <p:par>
                                <p:cTn id="6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6" dur="500"/>
                                        <p:tgtEl>
                                          <p:spTgt spid="1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6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68" fill="hold">
                      <p:stCondLst>
                        <p:cond delay="indefinite"/>
                      </p:stCondLst>
                      <p:childTnLst>
                        <p:par>
                          <p:cTn id="69" fill="hold">
                            <p:stCondLst>
                              <p:cond delay="0"/>
                            </p:stCondLst>
                            <p:childTnLst>
                              <p:par>
                                <p:cTn id="7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1" dur="500"/>
                                        <p:tgtEl>
                                          <p:spTgt spid="1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3" fill="hold">
                      <p:stCondLst>
                        <p:cond delay="indefinite"/>
                      </p:stCondLst>
                      <p:childTnLst>
                        <p:par>
                          <p:cTn id="74" fill="hold">
                            <p:stCondLst>
                              <p:cond delay="0"/>
                            </p:stCondLst>
                            <p:childTnLst>
                              <p:par>
                                <p:cTn id="7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76" dur="500"/>
                                        <p:tgtEl>
                                          <p:spTgt spid="1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8" fill="hold">
                      <p:stCondLst>
                        <p:cond delay="indefinite"/>
                      </p:stCondLst>
                      <p:childTnLst>
                        <p:par>
                          <p:cTn id="79" fill="hold">
                            <p:stCondLst>
                              <p:cond delay="0"/>
                            </p:stCondLst>
                            <p:childTnLst>
                              <p:par>
                                <p:cTn id="8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81" dur="500"/>
                                        <p:tgtEl>
                                          <p:spTgt spid="1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8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1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  <p:bldP spid="9" grpId="0" bldLvl="0" animBg="1"/>
      <p:bldP spid="9" grpId="1" animBg="1"/>
      <p:bldP spid="10" grpId="0" bldLvl="0" animBg="1"/>
      <p:bldP spid="10" grpId="1" animBg="1"/>
      <p:bldP spid="11" grpId="0" bldLvl="0" animBg="1"/>
      <p:bldP spid="11" grpId="1" animBg="1"/>
      <p:bldP spid="12" grpId="0" bldLvl="0" animBg="1"/>
      <p:bldP spid="12" grpId="1" animBg="1"/>
      <p:bldP spid="13" grpId="0" bldLvl="0" animBg="1"/>
      <p:bldP spid="13" grpId="1" animBg="1"/>
      <p:bldP spid="14" grpId="0" bldLvl="0" animBg="1"/>
      <p:bldP spid="14" grpId="1" animBg="1"/>
      <p:bldP spid="15" grpId="0" bldLvl="0" animBg="1"/>
      <p:bldP spid="15" grpId="1" animBg="1"/>
      <p:bldP spid="16" grpId="0" bldLvl="0" animBg="1"/>
      <p:bldP spid="16" grpId="1" animBg="1"/>
      <p:bldP spid="17" grpId="0" bldLvl="0" animBg="1"/>
      <p:bldP spid="17" grpId="1" animBg="1"/>
      <p:bldP spid="18" grpId="0" bldLvl="0" animBg="1"/>
      <p:bldP spid="18" grpId="1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-24765" y="1340485"/>
            <a:ext cx="12192000" cy="495046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3700145" y="2276475"/>
            <a:ext cx="1866900" cy="384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938645" y="2132965"/>
            <a:ext cx="1682115" cy="38449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3" grpId="1" animBg="1"/>
      <p:bldP spid="4" grpId="0" bldLvl="0" animBg="1"/>
      <p:bldP spid="4" grpId="1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2085340"/>
            <a:ext cx="12192000" cy="26873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1055370" y="3140710"/>
            <a:ext cx="3708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5447665" y="3140710"/>
            <a:ext cx="3708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9839960" y="3140710"/>
            <a:ext cx="370840" cy="45783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1775460" y="4076700"/>
            <a:ext cx="37084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7" name="矩形 6"/>
          <p:cNvSpPr/>
          <p:nvPr/>
        </p:nvSpPr>
        <p:spPr>
          <a:xfrm>
            <a:off x="4727575" y="4076700"/>
            <a:ext cx="370840" cy="37909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8" name="矩形 7"/>
          <p:cNvSpPr/>
          <p:nvPr/>
        </p:nvSpPr>
        <p:spPr>
          <a:xfrm>
            <a:off x="9264015" y="4076700"/>
            <a:ext cx="370840" cy="3911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6" dur="500"/>
                                        <p:tgtEl>
                                          <p:spTgt spid="7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8" fill="hold">
                      <p:stCondLst>
                        <p:cond delay="indefinite"/>
                      </p:stCondLst>
                      <p:childTnLst>
                        <p:par>
                          <p:cTn id="29" fill="hold">
                            <p:stCondLst>
                              <p:cond delay="0"/>
                            </p:stCondLst>
                            <p:childTnLst>
                              <p:par>
                                <p:cTn id="3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31" dur="500"/>
                                        <p:tgtEl>
                                          <p:spTgt spid="8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3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  <p:bldP spid="7" grpId="0" bldLvl="0" animBg="1"/>
      <p:bldP spid="7" grpId="1" animBg="1"/>
      <p:bldP spid="8" grpId="0" bldLvl="0" animBg="1"/>
      <p:bldP spid="8" grpId="1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0" y="1532890"/>
            <a:ext cx="12192000" cy="3792220"/>
          </a:xfrm>
          <a:prstGeom prst="rect">
            <a:avLst/>
          </a:prstGeom>
        </p:spPr>
      </p:pic>
      <p:sp>
        <p:nvSpPr>
          <p:cNvPr id="5" name="矩形 4"/>
          <p:cNvSpPr/>
          <p:nvPr/>
        </p:nvSpPr>
        <p:spPr>
          <a:xfrm>
            <a:off x="7392035" y="2420620"/>
            <a:ext cx="30937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3" name="矩形 2"/>
          <p:cNvSpPr/>
          <p:nvPr/>
        </p:nvSpPr>
        <p:spPr>
          <a:xfrm>
            <a:off x="7392035" y="4509135"/>
            <a:ext cx="3093720" cy="33972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10704195" y="2996565"/>
            <a:ext cx="864870" cy="132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>
        <p:nvSpPr>
          <p:cNvPr id="6" name="矩形 5"/>
          <p:cNvSpPr/>
          <p:nvPr/>
        </p:nvSpPr>
        <p:spPr>
          <a:xfrm>
            <a:off x="6311900" y="2996565"/>
            <a:ext cx="911860" cy="132651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lumMod val="75000"/>
            </a:schemeClr>
          </a:lnRef>
          <a:fillRef idx="1">
            <a:schemeClr val="accent1"/>
          </a:fillRef>
          <a:effectRef idx="0">
            <a:srgbClr val="FFFFFF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6" dur="500"/>
                                        <p:tgtEl>
                                          <p:spTgt spid="5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8" fill="hold">
                      <p:stCondLst>
                        <p:cond delay="indefinite"/>
                      </p:stCondLst>
                      <p:childTnLst>
                        <p:par>
                          <p:cTn id="9" fill="hold">
                            <p:stCondLst>
                              <p:cond delay="0"/>
                            </p:stCondLst>
                            <p:childTnLst>
                              <p:par>
                                <p:cTn id="1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1" dur="500"/>
                                        <p:tgtEl>
                                          <p:spTgt spid="3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3" fill="hold">
                      <p:stCondLst>
                        <p:cond delay="indefinite"/>
                      </p:stCondLst>
                      <p:childTnLst>
                        <p:par>
                          <p:cTn id="14" fill="hold">
                            <p:stCondLst>
                              <p:cond delay="0"/>
                            </p:stCondLst>
                            <p:childTnLst>
                              <p:par>
                                <p:cTn id="15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16" dur="500"/>
                                        <p:tgtEl>
                                          <p:spTgt spid="4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17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8" fill="hold">
                      <p:stCondLst>
                        <p:cond delay="indefinite"/>
                      </p:stCondLst>
                      <p:childTnLst>
                        <p:par>
                          <p:cTn id="19" fill="hold">
                            <p:stCondLst>
                              <p:cond delay="0"/>
                            </p:stCondLst>
                            <p:childTnLst>
                              <p:par>
                                <p:cTn id="20" presetID="22" presetClass="exit" presetSubtype="8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animEffect transition="out" filter="wipe(left)">
                                      <p:cBhvr>
                                        <p:cTn id="21" dur="500"/>
                                        <p:tgtEl>
                                          <p:spTgt spid="6"/>
                                        </p:tgtEl>
                                      </p:cBhvr>
                                    </p:animEffec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499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5" grpId="1" animBg="1"/>
      <p:bldP spid="3" grpId="0" bldLvl="0" animBg="1"/>
      <p:bldP spid="3" grpId="1" animBg="1"/>
      <p:bldP spid="4" grpId="0" bldLvl="0" animBg="1"/>
      <p:bldP spid="4" grpId="1" animBg="1"/>
      <p:bldP spid="6" grpId="0" bldLvl="0" animBg="1"/>
      <p:bldP spid="6" grpId="1" animBg="1"/>
    </p:bldLst>
  </p:timing>
</p:sld>
</file>

<file path=ppt/tags/tag1.xml><?xml version="1.0" encoding="utf-8"?>
<p:tagLst xmlns:p="http://schemas.openxmlformats.org/presentationml/2006/main">
  <p:tag name="COMMONDATA" val="eyJoZGlkIjoiMGI4MTk1OTY3ODM4ZTg3ZDU5ZmNiYWExM2RhNTY4NDAifQ=="/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在屏幕上显示</PresentationFormat>
  <Paragraphs>0</Paragraphs>
  <Slides>5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5</vt:i4>
      </vt:variant>
    </vt:vector>
  </HeadingPairs>
  <TitlesOfParts>
    <vt:vector size="14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唐唐唐小糖1</cp:lastModifiedBy>
  <cp:revision>65</cp:revision>
  <dcterms:created xsi:type="dcterms:W3CDTF">2015-09-16T06:44:00Z</dcterms:created>
  <dcterms:modified xsi:type="dcterms:W3CDTF">2026-01-16T06:07:24Z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2052-12.1.0.24657</vt:lpwstr>
  </property>
  <property fmtid="{D5CDD505-2E9C-101B-9397-08002B2CF9AE}" pid="3" name="ICV">
    <vt:lpwstr>0803F182AC044BA3913AF2E555CD301E</vt:lpwstr>
  </property>
</Properties>
</file>