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0400" y="3143250"/>
            <a:ext cx="5791200" cy="571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62" y="1933575"/>
            <a:ext cx="11191875" cy="2990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4351490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09653" y="4351490"/>
            <a:ext cx="12241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64352" y="4351490"/>
            <a:ext cx="267220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382985"/>
            <a:ext cx="11553825" cy="5286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482312" y="210919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431692" y="3807365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772816"/>
            <a:ext cx="11534775" cy="3619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4837" y="1772816"/>
            <a:ext cx="10982325" cy="4067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2636912"/>
            <a:ext cx="20882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50984" y="2636912"/>
            <a:ext cx="20882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894667" y="2636912"/>
            <a:ext cx="20882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87688" y="3269958"/>
            <a:ext cx="20882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050984" y="3269958"/>
            <a:ext cx="20882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894667" y="3269958"/>
            <a:ext cx="20882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3287688" y="3933056"/>
            <a:ext cx="20882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050984" y="3933056"/>
            <a:ext cx="20882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894667" y="3933056"/>
            <a:ext cx="20882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287688" y="4606296"/>
            <a:ext cx="20882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050984" y="4606296"/>
            <a:ext cx="20882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894667" y="4606296"/>
            <a:ext cx="20882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0848528" y="566124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3647728" y="522920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5396141" y="522920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2026-01-15T01:52:32Z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