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1"/>
  </p:notesMasterIdLst>
  <p:handoutMasterIdLst>
    <p:handoutMasterId r:id="rId12"/>
  </p:handoutMasterIdLst>
  <p:sldIdLst>
    <p:sldId id="302" r:id="rId2"/>
    <p:sldId id="324" r:id="rId3"/>
    <p:sldId id="325" r:id="rId4"/>
    <p:sldId id="326" r:id="rId5"/>
    <p:sldId id="330" r:id="rId6"/>
    <p:sldId id="331" r:id="rId7"/>
    <p:sldId id="332" r:id="rId8"/>
    <p:sldId id="327" r:id="rId9"/>
    <p:sldId id="328" r:id="rId10"/>
  </p:sldIdLst>
  <p:sldSz cx="12192000" cy="6858000"/>
  <p:notesSz cx="6858000" cy="9144000"/>
  <p:custDataLst>
    <p:tags r:id="rId1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handoutMaster" Target="handoutMasters/handout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833687"/>
            <a:ext cx="11572875" cy="1190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700808"/>
            <a:ext cx="11610975" cy="461010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3429000"/>
            <a:ext cx="5076825" cy="6667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35560" y="4263013"/>
            <a:ext cx="5076825" cy="66675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>
          <a:xfrm>
            <a:off x="3863752" y="515719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455471" y="515719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6744072" y="580526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9788723" y="580526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772816"/>
            <a:ext cx="10829925" cy="44577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487488" y="242088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451374" y="242088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762495" y="242088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608069" y="3817609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7194953" y="3817609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4512043" y="438031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>
          <a:xfrm>
            <a:off x="5697749" y="5716747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844824"/>
            <a:ext cx="11268075" cy="413385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0632504" y="256490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03704" y="387119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2538412"/>
            <a:ext cx="10801350" cy="17811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7464152" y="3206169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467045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1962" y="1916832"/>
            <a:ext cx="11268075" cy="353377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67608" y="3663622"/>
            <a:ext cx="8928992" cy="106152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447928" y="4349701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31805" y="4349701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081680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90575" y="2547937"/>
            <a:ext cx="10610850" cy="17621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527416" y="3196120"/>
            <a:ext cx="140834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6335741" y="3196120"/>
            <a:ext cx="140834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0123969" y="3196120"/>
            <a:ext cx="140834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527416" y="3819118"/>
            <a:ext cx="140834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335741" y="3819118"/>
            <a:ext cx="140834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0123969" y="3819118"/>
            <a:ext cx="140834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257685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37496" y="977558"/>
            <a:ext cx="10996811" cy="5475778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2135560" y="4396920"/>
            <a:ext cx="698477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2135560" y="4989773"/>
            <a:ext cx="698477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2135559" y="5492191"/>
            <a:ext cx="9998747" cy="1108336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61987" y="1556792"/>
            <a:ext cx="10868025" cy="47339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559496" y="3478092"/>
            <a:ext cx="525658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559496" y="4060897"/>
            <a:ext cx="5256584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559496" y="5316941"/>
            <a:ext cx="61926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559496" y="5829407"/>
            <a:ext cx="6192688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107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3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83</cp:revision>
  <dcterms:created xsi:type="dcterms:W3CDTF">2015-09-16T06:44:00Z</dcterms:created>
  <dcterms:modified xsi:type="dcterms:W3CDTF">2026-01-15T01:45:28Z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