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38387"/>
            <a:ext cx="11353800" cy="2181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00" y="1844824"/>
            <a:ext cx="10287000" cy="3819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55656" y="5214428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803586" y="2933452"/>
            <a:ext cx="2292414" cy="2511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88304" y="5214428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36234" y="2933452"/>
            <a:ext cx="1860366" cy="251177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970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095500"/>
            <a:ext cx="10220325" cy="2667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03712" y="3013482"/>
            <a:ext cx="1080120" cy="373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08559" y="3739877"/>
            <a:ext cx="4543425" cy="10572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739877"/>
            <a:ext cx="4533900" cy="118110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>
          <a:xfrm>
            <a:off x="8688288" y="3013482"/>
            <a:ext cx="1080120" cy="3736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370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905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181855"/>
            <a:ext cx="540060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4869160"/>
            <a:ext cx="540060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285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628800"/>
            <a:ext cx="1054417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941168"/>
            <a:ext cx="65527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5664650"/>
            <a:ext cx="6552728" cy="45890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2699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7" y="2090737"/>
            <a:ext cx="10106025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2830917"/>
            <a:ext cx="799288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3544350"/>
            <a:ext cx="799288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4227638"/>
            <a:ext cx="7992888" cy="47608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221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1772816"/>
            <a:ext cx="10648950" cy="4143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725144"/>
            <a:ext cx="4680520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5388335"/>
            <a:ext cx="4680520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881783" y="4725144"/>
            <a:ext cx="4680520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81783" y="5388335"/>
            <a:ext cx="4680520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48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700808"/>
            <a:ext cx="1055370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127354"/>
            <a:ext cx="4608512" cy="1597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908872"/>
            <a:ext cx="4104456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072906" y="3127354"/>
            <a:ext cx="4608512" cy="159779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72906" y="4908872"/>
            <a:ext cx="4104456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88922" y="5531869"/>
            <a:ext cx="7239325" cy="41101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6115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556792"/>
            <a:ext cx="11363325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367808" y="2348880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73338" y="2348880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383070" y="2924944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3537894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70870" y="473875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55820" y="473875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70870" y="541199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55820" y="5411998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4410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60096" y="2214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16246" y="2214912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15480" y="4234631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726223" y="4234631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18214" y="4234631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82750" y="4968161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795805" y="4968161"/>
            <a:ext cx="82031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38187" y="1268760"/>
            <a:ext cx="10715625" cy="5467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594248" y="130895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736059" y="1992240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413756" y="1992240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74635" y="1992240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721176" y="332867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670178" y="332867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349009" y="4474183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540306" y="570008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117141" y="6202499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412776"/>
            <a:ext cx="10553700" cy="5095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269530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340197" y="400159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01454" y="4725144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863752" y="596109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628800"/>
            <a:ext cx="11363325" cy="4686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023992" y="2420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50963" y="3991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108714" y="517715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844824"/>
            <a:ext cx="10658475" cy="3600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492896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858049" y="436189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988840"/>
            <a:ext cx="11353800" cy="3076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3399511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36177" y="3399511"/>
            <a:ext cx="6880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11456" y="3399511"/>
            <a:ext cx="6880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518769" y="398231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36177" y="3982316"/>
            <a:ext cx="6880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05496" y="3982316"/>
            <a:ext cx="919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699639" y="461536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940000" y="4615362"/>
            <a:ext cx="6880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291359" y="4590154"/>
            <a:ext cx="688015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62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1484784"/>
            <a:ext cx="10067925" cy="4848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708920"/>
            <a:ext cx="187220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07784" y="2090992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151784" y="2708920"/>
            <a:ext cx="187220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168008" y="2090992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04112" y="2708920"/>
            <a:ext cx="166308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82186" y="2691335"/>
            <a:ext cx="2066341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383480" y="2090992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343472" y="4829122"/>
            <a:ext cx="187220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307784" y="435149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223792" y="4829122"/>
            <a:ext cx="1872208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168008" y="435149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104112" y="4879364"/>
            <a:ext cx="1663080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742133" y="4880051"/>
            <a:ext cx="2066341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9383480" y="4279482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25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2026-01-14T12:30:12Z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