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3000375"/>
            <a:ext cx="51816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333625"/>
            <a:ext cx="1128712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6050" y="3140710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40145" y="3140710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415" y="3140710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750" y="3860800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8300" y="3860800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415" y="3860800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880870"/>
            <a:ext cx="1057275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785" y="2637155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88480" y="2637155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930" y="2564765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6050" y="3140710"/>
            <a:ext cx="2935605" cy="183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4110" y="3213100"/>
            <a:ext cx="2935605" cy="183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15020" y="3284855"/>
            <a:ext cx="2935605" cy="183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819275"/>
            <a:ext cx="1140142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985" y="2708910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00190" y="2637155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885" y="2564765"/>
            <a:ext cx="73469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70" y="3284855"/>
            <a:ext cx="3606800" cy="178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2310" y="3028950"/>
            <a:ext cx="3606800" cy="178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4560" y="3140710"/>
            <a:ext cx="3606800" cy="178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009775"/>
            <a:ext cx="11334750" cy="28384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496185" y="2780665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2400" y="2698115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760" y="2637155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3120" y="270891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6185" y="334518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2400" y="342900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8615" y="342900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20730" y="347218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6185" y="4220845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04155" y="4004945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8615" y="414909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85" y="414909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590675"/>
            <a:ext cx="110490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5" y="2060575"/>
            <a:ext cx="1074420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2047875"/>
            <a:ext cx="10810875" cy="2762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16275" y="2924810"/>
            <a:ext cx="86423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76360" y="2924810"/>
            <a:ext cx="86423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429000"/>
            <a:ext cx="5229225" cy="1390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580" y="3357245"/>
            <a:ext cx="498157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009775"/>
            <a:ext cx="11029950" cy="28384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71905" y="4004945"/>
            <a:ext cx="176974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32175" y="4004945"/>
            <a:ext cx="176974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2445" y="4004945"/>
            <a:ext cx="165925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715" y="4004945"/>
            <a:ext cx="165925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43465" y="4004945"/>
            <a:ext cx="165925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890395"/>
            <a:ext cx="1126807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605" y="4311650"/>
            <a:ext cx="440690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8300" y="4311650"/>
            <a:ext cx="440690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60" y="4311650"/>
            <a:ext cx="440690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95" y="2853055"/>
            <a:ext cx="1731010" cy="1420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390" y="2719070"/>
            <a:ext cx="1731010" cy="1420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7085" y="2853055"/>
            <a:ext cx="1731010" cy="1420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2228850"/>
            <a:ext cx="1116330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850" y="4004945"/>
            <a:ext cx="440690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5910" y="3933190"/>
            <a:ext cx="440690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60" y="3933190"/>
            <a:ext cx="440690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940" y="2493010"/>
            <a:ext cx="1731010" cy="1420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2420620"/>
            <a:ext cx="1731010" cy="1420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060" y="2420620"/>
            <a:ext cx="1731010" cy="1420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019300"/>
            <a:ext cx="1087755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2490" y="2781300"/>
            <a:ext cx="94996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32850" y="2781300"/>
            <a:ext cx="94996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4245" y="3429000"/>
            <a:ext cx="94996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705" y="3573145"/>
            <a:ext cx="94996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04670"/>
            <a:ext cx="1143000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785" y="2708910"/>
            <a:ext cx="94996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2310" y="3500755"/>
            <a:ext cx="94996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650" y="4220845"/>
            <a:ext cx="94996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415" y="4220845"/>
            <a:ext cx="94996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550" y="2780665"/>
            <a:ext cx="94996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33075" y="3500755"/>
            <a:ext cx="94996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2026-01-28T05:42:09Z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