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4" r:id="rId5"/>
    <p:sldId id="345" r:id="rId6"/>
    <p:sldId id="34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225" y="2880995"/>
            <a:ext cx="85915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628775"/>
            <a:ext cx="1121092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7240" y="3500755"/>
            <a:ext cx="9046845" cy="998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947420"/>
            <a:ext cx="11287125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595" y="4796790"/>
            <a:ext cx="140462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27800" y="4725035"/>
            <a:ext cx="140462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250" y="4796790"/>
            <a:ext cx="128270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930" y="5373370"/>
            <a:ext cx="140462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380" y="5445125"/>
            <a:ext cx="107823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28420"/>
            <a:ext cx="10858500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560" y="3716655"/>
            <a:ext cx="1741805" cy="882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51630" y="3814445"/>
            <a:ext cx="1726565" cy="800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1945" y="3860800"/>
            <a:ext cx="1726565" cy="800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550" y="3814445"/>
            <a:ext cx="1726565" cy="800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938020"/>
            <a:ext cx="113061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2420620"/>
            <a:ext cx="2981325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69</cp:revision>
  <dcterms:created xsi:type="dcterms:W3CDTF">2015-09-16T06:44:00Z</dcterms:created>
  <dcterms:modified xsi:type="dcterms:W3CDTF">2026-01-28T03:22:46Z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