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4" r:id="rId5"/>
    <p:sldId id="345" r:id="rId6"/>
    <p:sldId id="346" r:id="rId7"/>
    <p:sldId id="347" r:id="rId8"/>
    <p:sldId id="348" r:id="rId9"/>
    <p:sldId id="349" r:id="rId10"/>
    <p:sldId id="350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0" y="2800350"/>
            <a:ext cx="7086600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090295"/>
            <a:ext cx="11239500" cy="46767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16050" y="4725035"/>
            <a:ext cx="6970395" cy="1336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43050" y="4852035"/>
            <a:ext cx="6970395" cy="1336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725" y="1947545"/>
            <a:ext cx="7448550" cy="29622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136140" y="2853055"/>
            <a:ext cx="7891145" cy="2056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947545"/>
            <a:ext cx="11191875" cy="29622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66420" y="3500755"/>
            <a:ext cx="6970395" cy="1336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757045"/>
            <a:ext cx="11353800" cy="33432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63525" y="3213100"/>
            <a:ext cx="6970395" cy="203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176020"/>
            <a:ext cx="11191875" cy="4505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2496185" y="5024120"/>
            <a:ext cx="63119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H="1">
            <a:off x="4872355" y="5013325"/>
            <a:ext cx="63119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7248525" y="5024120"/>
            <a:ext cx="63119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9624695" y="5013325"/>
            <a:ext cx="63119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962025"/>
            <a:ext cx="11191875" cy="4933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5015865" y="5229225"/>
            <a:ext cx="63119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H="1">
            <a:off x="7320280" y="5157470"/>
            <a:ext cx="63119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724025"/>
            <a:ext cx="11191875" cy="34099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51815" y="3140710"/>
            <a:ext cx="6970395" cy="216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095500"/>
            <a:ext cx="11334750" cy="2667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79425" y="3573145"/>
            <a:ext cx="6970395" cy="1336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69</cp:revision>
  <dcterms:created xsi:type="dcterms:W3CDTF">2015-09-16T06:44:00Z</dcterms:created>
  <dcterms:modified xsi:type="dcterms:W3CDTF">2026-01-28T04:00:59Z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