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5"/>
  </p:handoutMasterIdLst>
  <p:sldIdLst>
    <p:sldId id="302" r:id="rId2"/>
    <p:sldId id="324" r:id="rId3"/>
  </p:sldIdLst>
  <p:sldSz cx="12192000" cy="6858000"/>
  <p:notesSz cx="6858000" cy="9144000"/>
  <p:custDataLst>
    <p:tags r:id="rId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gs" Target="tags/tag1.xml"/><Relationship Id="rId5" Type="http://schemas.openxmlformats.org/officeDocument/2006/relationships/handoutMaster" Target="handoutMasters/handoutMaster1.xml"/><Relationship Id="rId10" Type="http://schemas.openxmlformats.org/officeDocument/2006/relationships/tableStyles" Target="tableStyles.xml"/><Relationship Id="rId4" Type="http://schemas.openxmlformats.org/officeDocument/2006/relationships/notesMaster" Target="notesMasters/notesMaster1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2026/1/14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2026/1/14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2886075"/>
            <a:ext cx="11582400" cy="1085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5156" y="178663"/>
            <a:ext cx="5205100" cy="649069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86</TotalTime>
  <Words>0</Words>
  <Application>Microsoft Office PowerPoint</Application>
  <PresentationFormat>宽屏</PresentationFormat>
  <Paragraphs>0</Paragraphs>
  <Slides>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6" baseType="lpstr">
      <vt:lpstr>宋体</vt:lpstr>
      <vt:lpstr>Arial</vt:lpstr>
      <vt:lpstr>Calibri</vt:lpstr>
      <vt:lpstr>默认设计模板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80</cp:revision>
  <dcterms:created xsi:type="dcterms:W3CDTF">2015-09-16T06:44:00Z</dcterms:created>
  <dcterms:modified xsi:type="dcterms:W3CDTF">2026-01-14T05:08:04Z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