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852737"/>
            <a:ext cx="11572875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628800"/>
            <a:ext cx="11506200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07552" y="2235008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76320" y="2235008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84813" y="2862984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63960" y="2862984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49243" y="3546272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5065" y="5013176"/>
            <a:ext cx="552450" cy="647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933" y="5013176"/>
            <a:ext cx="552450" cy="647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5065" y="5756754"/>
            <a:ext cx="552450" cy="6477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60933" y="5756754"/>
            <a:ext cx="552450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556792"/>
            <a:ext cx="10848975" cy="4724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07336" y="3236475"/>
            <a:ext cx="64807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49085" y="3236475"/>
            <a:ext cx="64807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65041" y="3236475"/>
            <a:ext cx="64807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016839" y="3236475"/>
            <a:ext cx="64807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284442" y="4464013"/>
            <a:ext cx="887437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008131" y="5790396"/>
            <a:ext cx="887437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844824"/>
            <a:ext cx="11506200" cy="3838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832304" y="2551290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215680" y="4495506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28650" y="2111301"/>
            <a:ext cx="10934700" cy="3261915"/>
            <a:chOff x="628650" y="2509837"/>
            <a:chExt cx="10934700" cy="3261915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28650" y="2509837"/>
              <a:ext cx="10934700" cy="1838325"/>
            </a:xfrm>
            <a:prstGeom prst="rect">
              <a:avLst/>
            </a:prstGeom>
          </p:spPr>
        </p:pic>
        <p:grpSp>
          <p:nvGrpSpPr>
            <p:cNvPr id="6" name="组合 5"/>
            <p:cNvGrpSpPr/>
            <p:nvPr/>
          </p:nvGrpSpPr>
          <p:grpSpPr>
            <a:xfrm>
              <a:off x="628650" y="4409677"/>
              <a:ext cx="10445824" cy="1362075"/>
              <a:chOff x="628650" y="4409677"/>
              <a:chExt cx="10445824" cy="1362075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28650" y="4581128"/>
                <a:ext cx="7877175" cy="1019175"/>
              </a:xfrm>
              <a:prstGeom prst="rect">
                <a:avLst/>
              </a:prstGeom>
            </p:spPr>
          </p:pic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912424" y="4409677"/>
                <a:ext cx="1162050" cy="1362075"/>
              </a:xfrm>
              <a:prstGeom prst="rect">
                <a:avLst/>
              </a:prstGeom>
            </p:spPr>
          </p:pic>
        </p:grpSp>
      </p:grpSp>
      <p:sp useBgFill="1">
        <p:nvSpPr>
          <p:cNvPr id="8" name="矩形 7"/>
          <p:cNvSpPr/>
          <p:nvPr/>
        </p:nvSpPr>
        <p:spPr>
          <a:xfrm>
            <a:off x="3575720" y="2839322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279576" y="4135466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04864"/>
            <a:ext cx="10887075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429000"/>
            <a:ext cx="1296144" cy="1442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28808" y="3429000"/>
            <a:ext cx="1866992" cy="1442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9616" y="2780928"/>
            <a:ext cx="12241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44855" y="3429000"/>
            <a:ext cx="1296144" cy="1442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019191" y="3429000"/>
            <a:ext cx="1866992" cy="1442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36926" y="2780928"/>
            <a:ext cx="12241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362261" y="3429000"/>
            <a:ext cx="1296144" cy="1442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665490" y="3429000"/>
            <a:ext cx="1866992" cy="144286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840416" y="2780928"/>
            <a:ext cx="12241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132856"/>
            <a:ext cx="11515725" cy="2981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429000"/>
            <a:ext cx="47525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941466"/>
            <a:ext cx="47525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84784"/>
            <a:ext cx="10963275" cy="4895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4619426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681478" y="5200043"/>
            <a:ext cx="3558537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05821" y="5823041"/>
            <a:ext cx="473419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256241" y="4619426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226095" y="5200043"/>
            <a:ext cx="3558537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050438" y="5823041"/>
            <a:ext cx="473419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04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916832"/>
            <a:ext cx="10868025" cy="3990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055346"/>
            <a:ext cx="4608512" cy="12377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4797152"/>
            <a:ext cx="38884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458114" y="3055346"/>
            <a:ext cx="4608512" cy="15977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90162" y="4797152"/>
            <a:ext cx="38884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10908" y="5430198"/>
            <a:ext cx="701328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242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2026-01-15T03:23:40Z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