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4" r:id="rId5"/>
    <p:sldId id="345" r:id="rId6"/>
    <p:sldId id="346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14575" y="2833370"/>
            <a:ext cx="7562850" cy="11906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114550"/>
            <a:ext cx="10934700" cy="26289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855595" y="2853055"/>
            <a:ext cx="795020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12350" y="2780665"/>
            <a:ext cx="795020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840" y="3429000"/>
            <a:ext cx="795020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55820" y="3530600"/>
            <a:ext cx="795020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903970" y="3429000"/>
            <a:ext cx="795020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1450" y="4149090"/>
            <a:ext cx="795020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11675" y="4149090"/>
            <a:ext cx="795020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12350" y="4081145"/>
            <a:ext cx="795020" cy="550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690370"/>
            <a:ext cx="11258550" cy="34766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27760" y="3816350"/>
            <a:ext cx="723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51405" y="3860800"/>
            <a:ext cx="723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91585" y="3816350"/>
            <a:ext cx="723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4110" y="3860800"/>
            <a:ext cx="723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84290" y="3860800"/>
            <a:ext cx="723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07935" y="3860800"/>
            <a:ext cx="723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48115" y="3789045"/>
            <a:ext cx="723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00640" y="3860800"/>
            <a:ext cx="72390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03705" y="4509135"/>
            <a:ext cx="11753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95775" y="4509135"/>
            <a:ext cx="11753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60235" y="4509135"/>
            <a:ext cx="11753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696450" y="4509135"/>
            <a:ext cx="117538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504950"/>
            <a:ext cx="11382375" cy="3848100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3431540" y="3573145"/>
            <a:ext cx="577215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99965" y="4653280"/>
            <a:ext cx="43053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10" y="4653280"/>
            <a:ext cx="43053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11900" y="3573145"/>
            <a:ext cx="43053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7935" y="4653280"/>
            <a:ext cx="43053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4515" y="4653280"/>
            <a:ext cx="43053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76360" y="3573145"/>
            <a:ext cx="43053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44150" y="4653280"/>
            <a:ext cx="43053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20730" y="4653280"/>
            <a:ext cx="43053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1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764540"/>
            <a:ext cx="1126807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2132965"/>
            <a:ext cx="10829925" cy="436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7760" y="2780665"/>
            <a:ext cx="6282690" cy="3081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72170" y="6021070"/>
            <a:ext cx="1273810" cy="450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11" grpId="0" bldLvl="0" animBg="1"/>
      <p:bldP spid="11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68</cp:revision>
  <dcterms:created xsi:type="dcterms:W3CDTF">2015-09-16T06:44:00Z</dcterms:created>
  <dcterms:modified xsi:type="dcterms:W3CDTF">2026-01-27T06:51:59Z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