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7150" y="3128962"/>
            <a:ext cx="4457700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060848"/>
            <a:ext cx="11639550" cy="3105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2780928"/>
            <a:ext cx="3381375" cy="15811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424" y="4518298"/>
            <a:ext cx="5362575" cy="6477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28048" y="2780928"/>
            <a:ext cx="4476750" cy="15144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55267" y="4475435"/>
            <a:ext cx="5353050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26976"/>
            <a:ext cx="11630025" cy="5486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091760" y="3422947"/>
            <a:ext cx="286022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55714" y="3422947"/>
            <a:ext cx="1630421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638450" y="3422947"/>
            <a:ext cx="314618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810959" y="4146428"/>
            <a:ext cx="118869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091760" y="4186622"/>
            <a:ext cx="3004240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955714" y="4126332"/>
            <a:ext cx="1630421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8638450" y="4126332"/>
            <a:ext cx="314618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810959" y="4887360"/>
            <a:ext cx="118869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3091760" y="4927554"/>
            <a:ext cx="3004240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6955714" y="4867264"/>
            <a:ext cx="1630421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8638450" y="4867264"/>
            <a:ext cx="314618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1739803" y="5570650"/>
            <a:ext cx="130756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3091760" y="5610844"/>
            <a:ext cx="3004240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>
          <a:xfrm>
            <a:off x="6955714" y="5550554"/>
            <a:ext cx="1630421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>
          <a:xfrm>
            <a:off x="8638450" y="5550554"/>
            <a:ext cx="314618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>
          <a:xfrm>
            <a:off x="7762232" y="6341136"/>
            <a:ext cx="56866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772816"/>
            <a:ext cx="11601450" cy="3914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375921" y="3140968"/>
            <a:ext cx="57606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380000" y="3140968"/>
            <a:ext cx="57606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15480" y="5085184"/>
            <a:ext cx="43204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360025" y="5085184"/>
            <a:ext cx="43204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344764" y="5085184"/>
            <a:ext cx="43204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4198874" y="5085184"/>
            <a:ext cx="43204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5715864" y="5085184"/>
            <a:ext cx="43204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6549878" y="5085184"/>
            <a:ext cx="43204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988840"/>
            <a:ext cx="11477625" cy="32289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775521" y="2780928"/>
            <a:ext cx="43204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655840" y="2780928"/>
            <a:ext cx="43204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539339" y="2780928"/>
            <a:ext cx="43204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87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84</cp:revision>
  <dcterms:created xsi:type="dcterms:W3CDTF">2015-09-16T06:44:00Z</dcterms:created>
  <dcterms:modified xsi:type="dcterms:W3CDTF">2026-01-15T00:41:14Z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